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  <p:sldMasterId id="2147483722" r:id="rId5"/>
  </p:sldMasterIdLst>
  <p:notesMasterIdLst>
    <p:notesMasterId r:id="rId31"/>
  </p:notesMasterIdLst>
  <p:sldIdLst>
    <p:sldId id="269" r:id="rId6"/>
    <p:sldId id="365" r:id="rId7"/>
    <p:sldId id="266" r:id="rId8"/>
    <p:sldId id="366" r:id="rId9"/>
    <p:sldId id="367" r:id="rId10"/>
    <p:sldId id="272" r:id="rId11"/>
    <p:sldId id="264" r:id="rId12"/>
    <p:sldId id="265" r:id="rId13"/>
    <p:sldId id="267" r:id="rId14"/>
    <p:sldId id="268" r:id="rId15"/>
    <p:sldId id="273" r:id="rId16"/>
    <p:sldId id="382" r:id="rId17"/>
    <p:sldId id="370" r:id="rId18"/>
    <p:sldId id="371" r:id="rId19"/>
    <p:sldId id="372" r:id="rId20"/>
    <p:sldId id="389" r:id="rId21"/>
    <p:sldId id="375" r:id="rId22"/>
    <p:sldId id="377" r:id="rId23"/>
    <p:sldId id="379" r:id="rId24"/>
    <p:sldId id="374" r:id="rId25"/>
    <p:sldId id="373" r:id="rId26"/>
    <p:sldId id="386" r:id="rId27"/>
    <p:sldId id="387" r:id="rId28"/>
    <p:sldId id="388" r:id="rId29"/>
    <p:sldId id="390" r:id="rId30"/>
  </p:sldIdLst>
  <p:sldSz cx="12192000" cy="6858000"/>
  <p:notesSz cx="6858000" cy="28765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phanie Longeway" initials="SL" lastIdx="3" clrIdx="0">
    <p:extLst>
      <p:ext uri="{19B8F6BF-5375-455C-9EA6-DF929625EA0E}">
        <p15:presenceInfo xmlns:p15="http://schemas.microsoft.com/office/powerpoint/2012/main" userId="S::slongewa@uwaterloo.ca::94142749-b233-41bc-bf61-98d3a3db848f" providerId="AD"/>
      </p:ext>
    </p:extLst>
  </p:cmAuthor>
  <p:cmAuthor id="2" name="Kerry Stryker" initials="KS" lastIdx="17" clrIdx="1">
    <p:extLst>
      <p:ext uri="{19B8F6BF-5375-455C-9EA6-DF929625EA0E}">
        <p15:presenceInfo xmlns:p15="http://schemas.microsoft.com/office/powerpoint/2012/main" userId="S::kstryker@uwaterloo.ca::1d8fc749-9e3e-47cf-a569-08f7c21b9faf" providerId="AD"/>
      </p:ext>
    </p:extLst>
  </p:cmAuthor>
  <p:cmAuthor id="3" name="Nick Manning" initials="NM" lastIdx="6" clrIdx="2">
    <p:extLst>
      <p:ext uri="{19B8F6BF-5375-455C-9EA6-DF929625EA0E}">
        <p15:presenceInfo xmlns:p15="http://schemas.microsoft.com/office/powerpoint/2012/main" userId="S::nmanning@uwaterloo.ca::fd686d66-879f-419a-baca-7725cdd89cc2" providerId="AD"/>
      </p:ext>
    </p:extLst>
  </p:cmAuthor>
  <p:cmAuthor id="4" name="Natalie Quinlan" initials="NQ" lastIdx="5" clrIdx="3">
    <p:extLst>
      <p:ext uri="{19B8F6BF-5375-455C-9EA6-DF929625EA0E}">
        <p15:presenceInfo xmlns:p15="http://schemas.microsoft.com/office/powerpoint/2012/main" userId="S::nquinlan@uwaterloo.ca::06885835-3779-4450-8a5f-497ecc801f5e" providerId="AD"/>
      </p:ext>
    </p:extLst>
  </p:cmAuthor>
  <p:cmAuthor id="5" name="Beth Gallagher" initials="BG" lastIdx="2" clrIdx="4">
    <p:extLst>
      <p:ext uri="{19B8F6BF-5375-455C-9EA6-DF929625EA0E}">
        <p15:presenceInfo xmlns:p15="http://schemas.microsoft.com/office/powerpoint/2012/main" userId="S::b3gallag@uwaterloo.ca::14b219be-6634-4757-a270-03bda918dcd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8833"/>
    <a:srgbClr val="FFDB43"/>
    <a:srgbClr val="C96921"/>
    <a:srgbClr val="D77D23"/>
    <a:srgbClr val="DB8025"/>
    <a:srgbClr val="E18947"/>
    <a:srgbClr val="C56721"/>
    <a:srgbClr val="A8581C"/>
    <a:srgbClr val="D36E23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A71754-B3D1-EF1D-75CB-F3119BCC8FF4}" v="311" dt="2022-04-03T23:31:20.401"/>
    <p1510:client id="{0F856CAF-112C-425E-9B53-83D62B734B65}" v="4" dt="2022-04-04T01:18:47.775"/>
    <p1510:client id="{153345EA-76F3-23FB-767D-C11259DCF866}" v="43" dt="2022-04-04T15:26:55.532"/>
    <p1510:client id="{21E2F19C-424E-49B5-8E8F-AEED4BBB2BEA}" v="230" dt="2022-04-04T00:11:52.965"/>
    <p1510:client id="{27CAD06E-40AC-4AFE-9E0D-EAA2B99F129F}" v="11" dt="2022-04-04T16:19:16.220"/>
    <p1510:client id="{4571884B-2A05-41D8-8915-D91A94A0D254}" v="258" dt="2022-04-04T02:08:38.516"/>
    <p1510:client id="{76AAF3F3-8FFB-4B78-A8B4-71CFE347A1C5}" v="687" dt="2022-04-04T05:25:18.867"/>
    <p1510:client id="{79E47FB8-FFF8-4417-9922-71461218EC2B}" v="203" dt="2022-04-03T23:18:10.511"/>
    <p1510:client id="{968C8530-C9C9-4533-928E-D47A61BD1F00}" v="250" dt="2022-04-03T21:05:44.727"/>
    <p1510:client id="{C507CB88-28D5-47E1-8F59-90F0D276D59D}" v="12" dt="2022-04-04T00:44:02.115"/>
    <p1510:client id="{CAAEB06C-EAED-4E90-B2A0-CD8BECEB7F79}" v="361" dt="2022-04-03T19:55:45.005"/>
    <p1510:client id="{CEAB3CF1-41C1-4E9E-9A31-3D0CDC9BF13A}" v="1126" dt="2022-04-04T15:39:54.215"/>
    <p1510:client id="{D6590B5A-7DEE-4716-8B94-539BF9A0CFF8}" v="26" dt="2022-04-03T21:03:20.974"/>
    <p1510:client id="{DD272360-20FE-42EE-B094-1BEB82C41B08}" v="146" dt="2022-04-04T02:11:23.599"/>
    <p1510:client id="{DE37F489-2DEB-477B-8D23-046CCA75CEB2}" v="1" dt="2022-04-04T16:34:24.006"/>
    <p1510:client id="{EE95E76B-5B9B-491E-B32A-CEB84EF7ADE8}" v="12" dt="2022-04-03T20:25:29.279"/>
    <p1510:client id="{F0569D82-A93A-6C61-C66E-6D2C61A9DBFD}" v="484" dt="2022-04-04T06:07:05.337"/>
    <p1510:client id="{F2C28003-E3AC-4E32-9DB2-9083826B9FB3}" v="265" dt="2022-04-03T23:22:57.925"/>
    <p1510:client id="{FDFD50A3-6100-4605-B1B0-E209850F39FC}" v="1124" dt="2022-04-03T19:37:56.9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commentAuthors" Target="commentAuthors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hyperlink" Target="https://docs.google.com/forms/d/1w_RuxThZpKPrE6ppyvaKplYJJdXADl9UQ-PVX8SuWNI/edit" TargetMode="External"/><Relationship Id="rId1" Type="http://schemas.openxmlformats.org/officeDocument/2006/relationships/hyperlink" Target="https://docs.google.com/forms/d/15l5lG5JOviq3X8BYk7-0QQu-sZgTmgC6KzdmUpwJ1IQ/edit" TargetMode="Externa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hyperlink" Target="https://uofwaterloo-my.sharepoint.com/:w:/g/personal/h2jolly_uwaterloo_ca/EfZ5nCnFx0tIpUlBPhj2R2UBIoPuPwUkAzVi0qo3VdA3Ww?e=g8s4WZ" TargetMode="Externa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10" Type="http://schemas.openxmlformats.org/officeDocument/2006/relationships/image" Target="../media/image66.svg"/><Relationship Id="rId4" Type="http://schemas.openxmlformats.org/officeDocument/2006/relationships/image" Target="../media/image60.svg"/><Relationship Id="rId9" Type="http://schemas.openxmlformats.org/officeDocument/2006/relationships/image" Target="../media/image65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hyperlink" Target="https://docs.google.com/forms/d/1w_RuxThZpKPrE6ppyvaKplYJJdXADl9UQ-PVX8SuWNI/edit" TargetMode="External"/><Relationship Id="rId5" Type="http://schemas.openxmlformats.org/officeDocument/2006/relationships/hyperlink" Target="https://docs.google.com/forms/d/15l5lG5JOviq3X8BYk7-0QQu-sZgTmgC6KzdmUpwJ1IQ/edit" TargetMode="External"/><Relationship Id="rId4" Type="http://schemas.openxmlformats.org/officeDocument/2006/relationships/image" Target="../media/image1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5" Type="http://schemas.openxmlformats.org/officeDocument/2006/relationships/hyperlink" Target="https://uofwaterloo-my.sharepoint.com/:w:/g/personal/h2jolly_uwaterloo_ca/EfZ5nCnFx0tIpUlBPhj2R2UBIoPuPwUkAzVi0qo3VdA3Ww?e=g8s4WZ" TargetMode="External"/><Relationship Id="rId4" Type="http://schemas.openxmlformats.org/officeDocument/2006/relationships/image" Target="../media/image35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10" Type="http://schemas.openxmlformats.org/officeDocument/2006/relationships/image" Target="../media/image66.svg"/><Relationship Id="rId4" Type="http://schemas.openxmlformats.org/officeDocument/2006/relationships/image" Target="../media/image60.svg"/><Relationship Id="rId9" Type="http://schemas.openxmlformats.org/officeDocument/2006/relationships/image" Target="../media/image6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3B98F9-B411-4EE5-82A6-5486929360D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B88EC4-4651-4D80-847D-8D68AAE182FB}">
      <dgm:prSet/>
      <dgm:spPr>
        <a:noFill/>
        <a:ln>
          <a:solidFill>
            <a:schemeClr val="bg1">
              <a:lumMod val="75000"/>
            </a:schemeClr>
          </a:solidFill>
          <a:prstDash val="sysDot"/>
        </a:ln>
      </dgm:spPr>
      <dgm:t>
        <a:bodyPr/>
        <a:lstStyle/>
        <a:p>
          <a:r>
            <a:rPr lang="en-US">
              <a:solidFill>
                <a:schemeClr val="tx1"/>
              </a:solidFill>
            </a:rPr>
            <a:t>The Objective</a:t>
          </a:r>
          <a:r>
            <a:rPr lang="en-US" b="0" i="0">
              <a:solidFill>
                <a:schemeClr val="tx1"/>
              </a:solidFill>
            </a:rPr>
            <a:t> is to create a unified solution ‘</a:t>
          </a:r>
          <a:r>
            <a:rPr lang="en-US" b="1" i="0">
              <a:solidFill>
                <a:schemeClr val="tx1"/>
              </a:solidFill>
            </a:rPr>
            <a:t>Food Bell</a:t>
          </a:r>
          <a:r>
            <a:rPr lang="en-US" b="0" i="0">
              <a:solidFill>
                <a:schemeClr val="tx1"/>
              </a:solidFill>
            </a:rPr>
            <a:t>’ - a web application that provides an interface for facilitating subscription-based meal services by connecting customers to the right vendors.</a:t>
          </a:r>
          <a:endParaRPr lang="en-US">
            <a:solidFill>
              <a:schemeClr val="tx1"/>
            </a:solidFill>
          </a:endParaRPr>
        </a:p>
      </dgm:t>
    </dgm:pt>
    <dgm:pt modelId="{4DB7CD90-DFAF-423B-AD3F-E7B8BBCFA4FF}" type="parTrans" cxnId="{4B62AF9A-8BBA-4CB8-A577-1F72C434A557}">
      <dgm:prSet/>
      <dgm:spPr/>
      <dgm:t>
        <a:bodyPr/>
        <a:lstStyle/>
        <a:p>
          <a:endParaRPr lang="en-US"/>
        </a:p>
      </dgm:t>
    </dgm:pt>
    <dgm:pt modelId="{9AA5CA9A-0FD2-4E6E-AA3D-89906375B157}" type="sibTrans" cxnId="{4B62AF9A-8BBA-4CB8-A577-1F72C434A557}">
      <dgm:prSet/>
      <dgm:spPr/>
      <dgm:t>
        <a:bodyPr/>
        <a:lstStyle/>
        <a:p>
          <a:endParaRPr lang="en-US"/>
        </a:p>
      </dgm:t>
    </dgm:pt>
    <dgm:pt modelId="{3566EC5D-39F2-4E2E-8CD6-3D872C0006B0}">
      <dgm:prSet/>
      <dgm:spPr>
        <a:noFill/>
        <a:ln>
          <a:solidFill>
            <a:schemeClr val="bg1">
              <a:lumMod val="75000"/>
            </a:schemeClr>
          </a:solidFill>
          <a:prstDash val="sysDot"/>
        </a:ln>
      </dgm:spPr>
      <dgm:t>
        <a:bodyPr/>
        <a:lstStyle/>
        <a:p>
          <a:r>
            <a:rPr lang="en-US">
              <a:solidFill>
                <a:schemeClr val="tx1"/>
              </a:solidFill>
            </a:rPr>
            <a:t>This</a:t>
          </a:r>
          <a:r>
            <a:rPr lang="en-US" b="0" i="0">
              <a:solidFill>
                <a:schemeClr val="tx1"/>
              </a:solidFill>
            </a:rPr>
            <a:t> system will save </a:t>
          </a:r>
          <a:r>
            <a:rPr lang="en-US">
              <a:solidFill>
                <a:schemeClr val="tx1"/>
              </a:solidFill>
            </a:rPr>
            <a:t>the major effort involved</a:t>
          </a:r>
          <a:r>
            <a:rPr lang="en-US" b="0" i="0">
              <a:solidFill>
                <a:schemeClr val="tx1"/>
              </a:solidFill>
            </a:rPr>
            <a:t> in exploring meal and vendor options </a:t>
          </a:r>
          <a:r>
            <a:rPr lang="en-US">
              <a:solidFill>
                <a:schemeClr val="tx1"/>
              </a:solidFill>
            </a:rPr>
            <a:t>for the customers</a:t>
          </a:r>
          <a:r>
            <a:rPr lang="en-US" b="0" i="0">
              <a:solidFill>
                <a:schemeClr val="tx1"/>
              </a:solidFill>
            </a:rPr>
            <a:t>.</a:t>
          </a:r>
          <a:r>
            <a:rPr lang="en-US">
              <a:solidFill>
                <a:schemeClr val="tx1"/>
              </a:solidFill>
            </a:rPr>
            <a:t> </a:t>
          </a:r>
        </a:p>
      </dgm:t>
    </dgm:pt>
    <dgm:pt modelId="{9552BF6C-9824-4FFE-B3D2-9228EAE5939C}" type="parTrans" cxnId="{EA2A9B88-5B42-4D0F-A2FB-BF78858D0326}">
      <dgm:prSet/>
      <dgm:spPr/>
      <dgm:t>
        <a:bodyPr/>
        <a:lstStyle/>
        <a:p>
          <a:endParaRPr lang="en-US"/>
        </a:p>
      </dgm:t>
    </dgm:pt>
    <dgm:pt modelId="{A5C60DFA-0797-4615-B993-0549780327D5}" type="sibTrans" cxnId="{EA2A9B88-5B42-4D0F-A2FB-BF78858D0326}">
      <dgm:prSet/>
      <dgm:spPr/>
      <dgm:t>
        <a:bodyPr/>
        <a:lstStyle/>
        <a:p>
          <a:endParaRPr lang="en-US"/>
        </a:p>
      </dgm:t>
    </dgm:pt>
    <dgm:pt modelId="{45282193-90C6-4DFE-BD99-336743361B20}">
      <dgm:prSet/>
      <dgm:spPr>
        <a:noFill/>
        <a:ln>
          <a:solidFill>
            <a:schemeClr val="bg1">
              <a:lumMod val="75000"/>
            </a:schemeClr>
          </a:solidFill>
          <a:prstDash val="sysDot"/>
        </a:ln>
      </dgm:spPr>
      <dgm:t>
        <a:bodyPr/>
        <a:lstStyle/>
        <a:p>
          <a:r>
            <a:rPr lang="en-US">
              <a:solidFill>
                <a:schemeClr val="tx1"/>
              </a:solidFill>
            </a:rPr>
            <a:t>With the help of this system, vendors would have a hassle-free experience in managing and tracking all their orders.</a:t>
          </a:r>
        </a:p>
      </dgm:t>
    </dgm:pt>
    <dgm:pt modelId="{6F362D1F-25B7-4167-8B09-1F07201E11CB}" type="parTrans" cxnId="{EB0BDC0B-40A1-4A08-8A7C-18523938307A}">
      <dgm:prSet/>
      <dgm:spPr/>
      <dgm:t>
        <a:bodyPr/>
        <a:lstStyle/>
        <a:p>
          <a:endParaRPr lang="en-US"/>
        </a:p>
      </dgm:t>
    </dgm:pt>
    <dgm:pt modelId="{F0776A14-E756-448E-9F8C-774AA890A908}" type="sibTrans" cxnId="{EB0BDC0B-40A1-4A08-8A7C-18523938307A}">
      <dgm:prSet/>
      <dgm:spPr/>
      <dgm:t>
        <a:bodyPr/>
        <a:lstStyle/>
        <a:p>
          <a:endParaRPr lang="en-US"/>
        </a:p>
      </dgm:t>
    </dgm:pt>
    <dgm:pt modelId="{71DC3C8F-A6BB-495A-9FDA-4C528FB3D926}">
      <dgm:prSet/>
      <dgm:spPr>
        <a:noFill/>
        <a:ln>
          <a:solidFill>
            <a:schemeClr val="bg1">
              <a:lumMod val="75000"/>
            </a:schemeClr>
          </a:solidFill>
          <a:prstDash val="sysDot"/>
        </a:ln>
      </dgm:spPr>
      <dgm:t>
        <a:bodyPr/>
        <a:lstStyle/>
        <a:p>
          <a:r>
            <a:rPr lang="en-US">
              <a:solidFill>
                <a:schemeClr val="tx1"/>
              </a:solidFill>
            </a:rPr>
            <a:t>The</a:t>
          </a:r>
          <a:r>
            <a:rPr lang="en-US" b="0" i="0">
              <a:solidFill>
                <a:schemeClr val="tx1"/>
              </a:solidFill>
            </a:rPr>
            <a:t> solution aims at fulfilling the demand and supply gap in the </a:t>
          </a:r>
          <a:r>
            <a:rPr lang="en-US">
              <a:solidFill>
                <a:schemeClr val="tx1"/>
              </a:solidFill>
            </a:rPr>
            <a:t>food industry</a:t>
          </a:r>
          <a:r>
            <a:rPr lang="en-US" b="0" i="0">
              <a:solidFill>
                <a:schemeClr val="tx1"/>
              </a:solidFill>
            </a:rPr>
            <a:t>.</a:t>
          </a:r>
          <a:endParaRPr lang="en-US">
            <a:solidFill>
              <a:schemeClr val="tx1"/>
            </a:solidFill>
          </a:endParaRPr>
        </a:p>
      </dgm:t>
    </dgm:pt>
    <dgm:pt modelId="{CD810325-73DE-4156-8702-F2CB58A8A59B}" type="parTrans" cxnId="{14B0C983-28E7-4297-9D91-F6A5748BA7DC}">
      <dgm:prSet/>
      <dgm:spPr/>
      <dgm:t>
        <a:bodyPr/>
        <a:lstStyle/>
        <a:p>
          <a:endParaRPr lang="en-US"/>
        </a:p>
      </dgm:t>
    </dgm:pt>
    <dgm:pt modelId="{E0142CAD-4618-44E3-9432-3A27C8701CC1}" type="sibTrans" cxnId="{14B0C983-28E7-4297-9D91-F6A5748BA7DC}">
      <dgm:prSet/>
      <dgm:spPr/>
      <dgm:t>
        <a:bodyPr/>
        <a:lstStyle/>
        <a:p>
          <a:endParaRPr lang="en-US"/>
        </a:p>
      </dgm:t>
    </dgm:pt>
    <dgm:pt modelId="{435C63F4-88F6-4991-A983-B1863C52CCF1}" type="pres">
      <dgm:prSet presAssocID="{913B98F9-B411-4EE5-82A6-5486929360D0}" presName="linear" presStyleCnt="0">
        <dgm:presLayoutVars>
          <dgm:animLvl val="lvl"/>
          <dgm:resizeHandles val="exact"/>
        </dgm:presLayoutVars>
      </dgm:prSet>
      <dgm:spPr/>
    </dgm:pt>
    <dgm:pt modelId="{EB0444CB-D3B1-41E8-8D14-FB0C739187A9}" type="pres">
      <dgm:prSet presAssocID="{58B88EC4-4651-4D80-847D-8D68AAE182FB}" presName="parentText" presStyleLbl="node1" presStyleIdx="0" presStyleCnt="4" custLinFactY="-14624" custLinFactNeighborX="-303" custLinFactNeighborY="-100000">
        <dgm:presLayoutVars>
          <dgm:chMax val="0"/>
          <dgm:bulletEnabled val="1"/>
        </dgm:presLayoutVars>
      </dgm:prSet>
      <dgm:spPr/>
    </dgm:pt>
    <dgm:pt modelId="{663D10AF-D2F5-464B-90CF-5629ED174B8B}" type="pres">
      <dgm:prSet presAssocID="{9AA5CA9A-0FD2-4E6E-AA3D-89906375B157}" presName="spacer" presStyleCnt="0"/>
      <dgm:spPr/>
    </dgm:pt>
    <dgm:pt modelId="{0B9DE93C-D639-4112-8EAC-7503FE328136}" type="pres">
      <dgm:prSet presAssocID="{3566EC5D-39F2-4E2E-8CD6-3D872C0006B0}" presName="parentText" presStyleLbl="node1" presStyleIdx="1" presStyleCnt="4" custLinFactNeighborX="303" custLinFactNeighborY="-85917">
        <dgm:presLayoutVars>
          <dgm:chMax val="0"/>
          <dgm:bulletEnabled val="1"/>
        </dgm:presLayoutVars>
      </dgm:prSet>
      <dgm:spPr/>
    </dgm:pt>
    <dgm:pt modelId="{FFE6DFE1-7DF1-4015-9A6F-696F580488CD}" type="pres">
      <dgm:prSet presAssocID="{A5C60DFA-0797-4615-B993-0549780327D5}" presName="spacer" presStyleCnt="0"/>
      <dgm:spPr/>
    </dgm:pt>
    <dgm:pt modelId="{751FBADA-C989-4905-9617-0108EB9B0E8F}" type="pres">
      <dgm:prSet presAssocID="{45282193-90C6-4DFE-BD99-336743361B20}" presName="parentText" presStyleLbl="node1" presStyleIdx="2" presStyleCnt="4" custLinFactY="676" custLinFactNeighborY="100000">
        <dgm:presLayoutVars>
          <dgm:chMax val="0"/>
          <dgm:bulletEnabled val="1"/>
        </dgm:presLayoutVars>
      </dgm:prSet>
      <dgm:spPr/>
    </dgm:pt>
    <dgm:pt modelId="{BE08469F-435E-460E-B4DE-8DA3BEE09F95}" type="pres">
      <dgm:prSet presAssocID="{F0776A14-E756-448E-9F8C-774AA890A908}" presName="spacer" presStyleCnt="0"/>
      <dgm:spPr/>
    </dgm:pt>
    <dgm:pt modelId="{9E027627-7DFA-4EE8-936F-2BBFBD5E42C9}" type="pres">
      <dgm:prSet presAssocID="{71DC3C8F-A6BB-495A-9FDA-4C528FB3D926}" presName="parentText" presStyleLbl="node1" presStyleIdx="3" presStyleCnt="4" custLinFactY="15945" custLinFactNeighborY="100000">
        <dgm:presLayoutVars>
          <dgm:chMax val="0"/>
          <dgm:bulletEnabled val="1"/>
        </dgm:presLayoutVars>
      </dgm:prSet>
      <dgm:spPr/>
    </dgm:pt>
  </dgm:ptLst>
  <dgm:cxnLst>
    <dgm:cxn modelId="{EB0BDC0B-40A1-4A08-8A7C-18523938307A}" srcId="{913B98F9-B411-4EE5-82A6-5486929360D0}" destId="{45282193-90C6-4DFE-BD99-336743361B20}" srcOrd="2" destOrd="0" parTransId="{6F362D1F-25B7-4167-8B09-1F07201E11CB}" sibTransId="{F0776A14-E756-448E-9F8C-774AA890A908}"/>
    <dgm:cxn modelId="{7F1D421E-F7A7-4885-807B-D9ACE4F5480F}" type="presOf" srcId="{71DC3C8F-A6BB-495A-9FDA-4C528FB3D926}" destId="{9E027627-7DFA-4EE8-936F-2BBFBD5E42C9}" srcOrd="0" destOrd="0" presId="urn:microsoft.com/office/officeart/2005/8/layout/vList2"/>
    <dgm:cxn modelId="{9F86861E-31D8-4C91-9304-34EE397D01F6}" type="presOf" srcId="{58B88EC4-4651-4D80-847D-8D68AAE182FB}" destId="{EB0444CB-D3B1-41E8-8D14-FB0C739187A9}" srcOrd="0" destOrd="0" presId="urn:microsoft.com/office/officeart/2005/8/layout/vList2"/>
    <dgm:cxn modelId="{73476179-D923-43BB-A5E4-562ABE22CB88}" type="presOf" srcId="{913B98F9-B411-4EE5-82A6-5486929360D0}" destId="{435C63F4-88F6-4991-A983-B1863C52CCF1}" srcOrd="0" destOrd="0" presId="urn:microsoft.com/office/officeart/2005/8/layout/vList2"/>
    <dgm:cxn modelId="{1BEDB17D-9885-47F7-A496-CDA673CD283E}" type="presOf" srcId="{3566EC5D-39F2-4E2E-8CD6-3D872C0006B0}" destId="{0B9DE93C-D639-4112-8EAC-7503FE328136}" srcOrd="0" destOrd="0" presId="urn:microsoft.com/office/officeart/2005/8/layout/vList2"/>
    <dgm:cxn modelId="{14B0C983-28E7-4297-9D91-F6A5748BA7DC}" srcId="{913B98F9-B411-4EE5-82A6-5486929360D0}" destId="{71DC3C8F-A6BB-495A-9FDA-4C528FB3D926}" srcOrd="3" destOrd="0" parTransId="{CD810325-73DE-4156-8702-F2CB58A8A59B}" sibTransId="{E0142CAD-4618-44E3-9432-3A27C8701CC1}"/>
    <dgm:cxn modelId="{EA2A9B88-5B42-4D0F-A2FB-BF78858D0326}" srcId="{913B98F9-B411-4EE5-82A6-5486929360D0}" destId="{3566EC5D-39F2-4E2E-8CD6-3D872C0006B0}" srcOrd="1" destOrd="0" parTransId="{9552BF6C-9824-4FFE-B3D2-9228EAE5939C}" sibTransId="{A5C60DFA-0797-4615-B993-0549780327D5}"/>
    <dgm:cxn modelId="{4B62AF9A-8BBA-4CB8-A577-1F72C434A557}" srcId="{913B98F9-B411-4EE5-82A6-5486929360D0}" destId="{58B88EC4-4651-4D80-847D-8D68AAE182FB}" srcOrd="0" destOrd="0" parTransId="{4DB7CD90-DFAF-423B-AD3F-E7B8BBCFA4FF}" sibTransId="{9AA5CA9A-0FD2-4E6E-AA3D-89906375B157}"/>
    <dgm:cxn modelId="{3956AAC7-60B0-4855-954A-6C1740A37B63}" type="presOf" srcId="{45282193-90C6-4DFE-BD99-336743361B20}" destId="{751FBADA-C989-4905-9617-0108EB9B0E8F}" srcOrd="0" destOrd="0" presId="urn:microsoft.com/office/officeart/2005/8/layout/vList2"/>
    <dgm:cxn modelId="{23CEDB9C-6600-4057-924E-EE6049127D31}" type="presParOf" srcId="{435C63F4-88F6-4991-A983-B1863C52CCF1}" destId="{EB0444CB-D3B1-41E8-8D14-FB0C739187A9}" srcOrd="0" destOrd="0" presId="urn:microsoft.com/office/officeart/2005/8/layout/vList2"/>
    <dgm:cxn modelId="{8F355413-E3B6-40A3-B5F0-8F543BE687C2}" type="presParOf" srcId="{435C63F4-88F6-4991-A983-B1863C52CCF1}" destId="{663D10AF-D2F5-464B-90CF-5629ED174B8B}" srcOrd="1" destOrd="0" presId="urn:microsoft.com/office/officeart/2005/8/layout/vList2"/>
    <dgm:cxn modelId="{665DA0A1-A905-4E56-AAEE-168195C24C62}" type="presParOf" srcId="{435C63F4-88F6-4991-A983-B1863C52CCF1}" destId="{0B9DE93C-D639-4112-8EAC-7503FE328136}" srcOrd="2" destOrd="0" presId="urn:microsoft.com/office/officeart/2005/8/layout/vList2"/>
    <dgm:cxn modelId="{DC412334-66EE-4829-AC89-7DBF6029C064}" type="presParOf" srcId="{435C63F4-88F6-4991-A983-B1863C52CCF1}" destId="{FFE6DFE1-7DF1-4015-9A6F-696F580488CD}" srcOrd="3" destOrd="0" presId="urn:microsoft.com/office/officeart/2005/8/layout/vList2"/>
    <dgm:cxn modelId="{A85C02D8-B25E-4B11-8102-6A66E5CC7043}" type="presParOf" srcId="{435C63F4-88F6-4991-A983-B1863C52CCF1}" destId="{751FBADA-C989-4905-9617-0108EB9B0E8F}" srcOrd="4" destOrd="0" presId="urn:microsoft.com/office/officeart/2005/8/layout/vList2"/>
    <dgm:cxn modelId="{8F30F0FB-EC56-4F51-9B9F-73C90F9EFE92}" type="presParOf" srcId="{435C63F4-88F6-4991-A983-B1863C52CCF1}" destId="{BE08469F-435E-460E-B4DE-8DA3BEE09F95}" srcOrd="5" destOrd="0" presId="urn:microsoft.com/office/officeart/2005/8/layout/vList2"/>
    <dgm:cxn modelId="{D209924B-AC86-461C-B9D1-41F2F7061B07}" type="presParOf" srcId="{435C63F4-88F6-4991-A983-B1863C52CCF1}" destId="{9E027627-7DFA-4EE8-936F-2BBFBD5E42C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BF09E2-CF07-4FBC-8D56-1771F50ACCD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0D878D3-D1C7-4881-B4D6-FF21237E7B3A}">
      <dgm:prSet/>
      <dgm:spPr/>
      <dgm:t>
        <a:bodyPr/>
        <a:lstStyle/>
        <a:p>
          <a:r>
            <a:rPr lang="en-US"/>
            <a:t>CONDUCTED user Interviews</a:t>
          </a:r>
        </a:p>
      </dgm:t>
    </dgm:pt>
    <dgm:pt modelId="{34CFE797-8CF0-48F9-8FE3-7594677C5AF5}" type="parTrans" cxnId="{EDB17E33-7575-40F8-91EC-4CF1AF74B888}">
      <dgm:prSet/>
      <dgm:spPr/>
      <dgm:t>
        <a:bodyPr/>
        <a:lstStyle/>
        <a:p>
          <a:endParaRPr lang="en-US"/>
        </a:p>
      </dgm:t>
    </dgm:pt>
    <dgm:pt modelId="{51A15689-505D-4BB8-BF89-ECDF9F48B2E2}" type="sibTrans" cxnId="{EDB17E33-7575-40F8-91EC-4CF1AF74B888}">
      <dgm:prSet/>
      <dgm:spPr/>
      <dgm:t>
        <a:bodyPr/>
        <a:lstStyle/>
        <a:p>
          <a:endParaRPr lang="en-US"/>
        </a:p>
      </dgm:t>
    </dgm:pt>
    <dgm:pt modelId="{4D9A50CF-DB2B-44E3-A901-8DD2E0553E91}">
      <dgm:prSet/>
      <dgm:spPr/>
      <dgm:t>
        <a:bodyPr/>
        <a:lstStyle/>
        <a:p>
          <a:r>
            <a:rPr lang="en-US"/>
            <a:t>Created Questionnaire Surveys for both Vendors and Customers.</a:t>
          </a:r>
        </a:p>
      </dgm:t>
    </dgm:pt>
    <dgm:pt modelId="{F82E6E15-EED3-472C-900F-DA5A134CC57D}" type="parTrans" cxnId="{4CBB181A-9E5F-493F-AD24-94C892B1C214}">
      <dgm:prSet/>
      <dgm:spPr/>
      <dgm:t>
        <a:bodyPr/>
        <a:lstStyle/>
        <a:p>
          <a:endParaRPr lang="en-US"/>
        </a:p>
      </dgm:t>
    </dgm:pt>
    <dgm:pt modelId="{1DFACB51-E778-4ED3-BC56-456F45A1F98F}" type="sibTrans" cxnId="{4CBB181A-9E5F-493F-AD24-94C892B1C214}">
      <dgm:prSet/>
      <dgm:spPr/>
      <dgm:t>
        <a:bodyPr/>
        <a:lstStyle/>
        <a:p>
          <a:endParaRPr lang="en-US"/>
        </a:p>
      </dgm:t>
    </dgm:pt>
    <dgm:pt modelId="{7CA06059-03E7-4171-9DE2-0AE974C8118C}">
      <dgm:prSet/>
      <dgm:spPr/>
      <dgm:t>
        <a:bodyPr/>
        <a:lstStyle/>
        <a:p>
          <a:r>
            <a:rPr lang="en-US" b="0"/>
            <a:t>50+ </a:t>
          </a:r>
          <a:r>
            <a:rPr lang="en-US">
              <a:hlinkClick xmlns:r="http://schemas.openxmlformats.org/officeDocument/2006/relationships" r:id="rId1"/>
            </a:rPr>
            <a:t>CUSTOMER RESPONSE</a:t>
          </a:r>
          <a:r>
            <a:rPr lang="en-US"/>
            <a:t> </a:t>
          </a:r>
        </a:p>
      </dgm:t>
    </dgm:pt>
    <dgm:pt modelId="{CE04AE3B-E5A4-43B2-840C-83657814D2AC}" type="parTrans" cxnId="{6828AEB8-BA38-4949-AA3A-4D061567D66E}">
      <dgm:prSet/>
      <dgm:spPr/>
      <dgm:t>
        <a:bodyPr/>
        <a:lstStyle/>
        <a:p>
          <a:endParaRPr lang="en-US"/>
        </a:p>
      </dgm:t>
    </dgm:pt>
    <dgm:pt modelId="{4AB68486-6B6F-4993-8C92-38172E7E769A}" type="sibTrans" cxnId="{6828AEB8-BA38-4949-AA3A-4D061567D66E}">
      <dgm:prSet/>
      <dgm:spPr/>
      <dgm:t>
        <a:bodyPr/>
        <a:lstStyle/>
        <a:p>
          <a:endParaRPr lang="en-US"/>
        </a:p>
      </dgm:t>
    </dgm:pt>
    <dgm:pt modelId="{152257EA-8FE9-4DF0-833D-2A43D53ACDAC}">
      <dgm:prSet/>
      <dgm:spPr/>
      <dgm:t>
        <a:bodyPr/>
        <a:lstStyle/>
        <a:p>
          <a:r>
            <a:rPr lang="en-US" b="0"/>
            <a:t>10+</a:t>
          </a:r>
          <a:r>
            <a:rPr lang="en-US"/>
            <a:t> </a:t>
          </a:r>
          <a:r>
            <a:rPr lang="en-US">
              <a:hlinkClick xmlns:r="http://schemas.openxmlformats.org/officeDocument/2006/relationships" r:id="rId2"/>
            </a:rPr>
            <a:t>VENDOR RESPONSE</a:t>
          </a:r>
          <a:endParaRPr lang="en-US"/>
        </a:p>
      </dgm:t>
    </dgm:pt>
    <dgm:pt modelId="{1CEE50B1-A0A7-4A35-A416-D2BC180DE107}" type="parTrans" cxnId="{61E18544-2BED-4363-BC4E-0ED94ADFB563}">
      <dgm:prSet/>
      <dgm:spPr/>
      <dgm:t>
        <a:bodyPr/>
        <a:lstStyle/>
        <a:p>
          <a:endParaRPr lang="en-US"/>
        </a:p>
      </dgm:t>
    </dgm:pt>
    <dgm:pt modelId="{E5557D30-A406-47EC-99DC-A05F000E79CB}" type="sibTrans" cxnId="{61E18544-2BED-4363-BC4E-0ED94ADFB563}">
      <dgm:prSet/>
      <dgm:spPr/>
      <dgm:t>
        <a:bodyPr/>
        <a:lstStyle/>
        <a:p>
          <a:endParaRPr lang="en-US"/>
        </a:p>
      </dgm:t>
    </dgm:pt>
    <dgm:pt modelId="{72E6923F-2CE9-4597-AD0D-CDBAF4DC1A12}">
      <dgm:prSet/>
      <dgm:spPr/>
      <dgm:t>
        <a:bodyPr/>
        <a:lstStyle/>
        <a:p>
          <a:r>
            <a:rPr lang="en-US"/>
            <a:t>Based on the feedback received from customers and vendors, team identified the requirements and features of the system</a:t>
          </a:r>
          <a:r>
            <a:rPr lang="en-US">
              <a:latin typeface="Calibri Light" panose="020F0302020204030204"/>
            </a:rPr>
            <a:t>.</a:t>
          </a:r>
          <a:endParaRPr lang="en-US"/>
        </a:p>
      </dgm:t>
    </dgm:pt>
    <dgm:pt modelId="{4FDAAC5F-FE5F-44A3-B6A0-B449E8190641}" type="parTrans" cxnId="{CBFBE227-1552-485E-A09D-4917521FA7C7}">
      <dgm:prSet/>
      <dgm:spPr/>
      <dgm:t>
        <a:bodyPr/>
        <a:lstStyle/>
        <a:p>
          <a:endParaRPr lang="en-US"/>
        </a:p>
      </dgm:t>
    </dgm:pt>
    <dgm:pt modelId="{994524F0-9970-4CBF-A41C-7F3008A364D9}" type="sibTrans" cxnId="{CBFBE227-1552-485E-A09D-4917521FA7C7}">
      <dgm:prSet/>
      <dgm:spPr/>
      <dgm:t>
        <a:bodyPr/>
        <a:lstStyle/>
        <a:p>
          <a:endParaRPr lang="en-US"/>
        </a:p>
      </dgm:t>
    </dgm:pt>
    <dgm:pt modelId="{DB0BEFA0-0A53-4C48-ACE5-05320CAF9C3B}" type="pres">
      <dgm:prSet presAssocID="{DCBF09E2-CF07-4FBC-8D56-1771F50ACCDA}" presName="root" presStyleCnt="0">
        <dgm:presLayoutVars>
          <dgm:dir/>
          <dgm:resizeHandles val="exact"/>
        </dgm:presLayoutVars>
      </dgm:prSet>
      <dgm:spPr/>
    </dgm:pt>
    <dgm:pt modelId="{680E372C-6ADB-4A1E-A10C-334D91EAC2DE}" type="pres">
      <dgm:prSet presAssocID="{F0D878D3-D1C7-4881-B4D6-FF21237E7B3A}" presName="compNode" presStyleCnt="0"/>
      <dgm:spPr/>
    </dgm:pt>
    <dgm:pt modelId="{19A042AC-84EF-4917-AACD-5F391A7F5626}" type="pres">
      <dgm:prSet presAssocID="{F0D878D3-D1C7-4881-B4D6-FF21237E7B3A}" presName="bgRect" presStyleLbl="bgShp" presStyleIdx="0" presStyleCnt="3"/>
      <dgm:spPr/>
    </dgm:pt>
    <dgm:pt modelId="{65989FE5-18F5-424D-AC31-2AC6C47B3037}" type="pres">
      <dgm:prSet presAssocID="{F0D878D3-D1C7-4881-B4D6-FF21237E7B3A}" presName="iconRect" presStyleLbl="node1" presStyleIdx="0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D01125F8-6015-43EF-8F5A-2F0AACEA94D9}" type="pres">
      <dgm:prSet presAssocID="{F0D878D3-D1C7-4881-B4D6-FF21237E7B3A}" presName="spaceRect" presStyleCnt="0"/>
      <dgm:spPr/>
    </dgm:pt>
    <dgm:pt modelId="{64277535-914A-4401-83AB-3387EC97D22F}" type="pres">
      <dgm:prSet presAssocID="{F0D878D3-D1C7-4881-B4D6-FF21237E7B3A}" presName="parTx" presStyleLbl="revTx" presStyleIdx="0" presStyleCnt="4">
        <dgm:presLayoutVars>
          <dgm:chMax val="0"/>
          <dgm:chPref val="0"/>
        </dgm:presLayoutVars>
      </dgm:prSet>
      <dgm:spPr/>
    </dgm:pt>
    <dgm:pt modelId="{5CF6F7CC-78D7-4BD0-A890-66B47A21032D}" type="pres">
      <dgm:prSet presAssocID="{51A15689-505D-4BB8-BF89-ECDF9F48B2E2}" presName="sibTrans" presStyleCnt="0"/>
      <dgm:spPr/>
    </dgm:pt>
    <dgm:pt modelId="{7472B771-9CF1-48A2-9DE8-538B2EB49881}" type="pres">
      <dgm:prSet presAssocID="{4D9A50CF-DB2B-44E3-A901-8DD2E0553E91}" presName="compNode" presStyleCnt="0"/>
      <dgm:spPr/>
    </dgm:pt>
    <dgm:pt modelId="{26AA6A60-CB25-4CED-BE3C-7B51A7CD60FB}" type="pres">
      <dgm:prSet presAssocID="{4D9A50CF-DB2B-44E3-A901-8DD2E0553E91}" presName="bgRect" presStyleLbl="bgShp" presStyleIdx="1" presStyleCnt="3"/>
      <dgm:spPr/>
    </dgm:pt>
    <dgm:pt modelId="{C94280C2-D238-4C8A-BBF2-FB9E5CEED9A7}" type="pres">
      <dgm:prSet presAssocID="{4D9A50CF-DB2B-44E3-A901-8DD2E0553E91}" presName="iconRect" presStyleLbl="node1" presStyleIdx="1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624C6D4E-75DB-4FDD-97C9-E5F7771DE176}" type="pres">
      <dgm:prSet presAssocID="{4D9A50CF-DB2B-44E3-A901-8DD2E0553E91}" presName="spaceRect" presStyleCnt="0"/>
      <dgm:spPr/>
    </dgm:pt>
    <dgm:pt modelId="{120F1BA0-87E4-419E-8D99-96214F153393}" type="pres">
      <dgm:prSet presAssocID="{4D9A50CF-DB2B-44E3-A901-8DD2E0553E91}" presName="parTx" presStyleLbl="revTx" presStyleIdx="1" presStyleCnt="4">
        <dgm:presLayoutVars>
          <dgm:chMax val="0"/>
          <dgm:chPref val="0"/>
        </dgm:presLayoutVars>
      </dgm:prSet>
      <dgm:spPr/>
    </dgm:pt>
    <dgm:pt modelId="{E7F4EAE8-166C-4D2C-AA37-B4A2FAA99470}" type="pres">
      <dgm:prSet presAssocID="{4D9A50CF-DB2B-44E3-A901-8DD2E0553E91}" presName="desTx" presStyleLbl="revTx" presStyleIdx="2" presStyleCnt="4">
        <dgm:presLayoutVars/>
      </dgm:prSet>
      <dgm:spPr/>
    </dgm:pt>
    <dgm:pt modelId="{AEBF7600-4B6C-40F7-AAB4-48AD7269EC0D}" type="pres">
      <dgm:prSet presAssocID="{1DFACB51-E778-4ED3-BC56-456F45A1F98F}" presName="sibTrans" presStyleCnt="0"/>
      <dgm:spPr/>
    </dgm:pt>
    <dgm:pt modelId="{E247499D-BE14-4CB2-846F-414C32B1ADB1}" type="pres">
      <dgm:prSet presAssocID="{72E6923F-2CE9-4597-AD0D-CDBAF4DC1A12}" presName="compNode" presStyleCnt="0"/>
      <dgm:spPr/>
    </dgm:pt>
    <dgm:pt modelId="{AA31FBDC-9869-4F4A-ACCF-5467EBC3218F}" type="pres">
      <dgm:prSet presAssocID="{72E6923F-2CE9-4597-AD0D-CDBAF4DC1A12}" presName="bgRect" presStyleLbl="bgShp" presStyleIdx="2" presStyleCnt="3"/>
      <dgm:spPr/>
    </dgm:pt>
    <dgm:pt modelId="{96A6FFDB-C87B-4856-835D-CFABCBB33D7F}" type="pres">
      <dgm:prSet presAssocID="{72E6923F-2CE9-4597-AD0D-CDBAF4DC1A12}" presName="iconRect" presStyleLbl="node1" presStyleIdx="2" presStyleCnt="3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ED869FB7-8F80-466B-841D-5C4A360E97CE}" type="pres">
      <dgm:prSet presAssocID="{72E6923F-2CE9-4597-AD0D-CDBAF4DC1A12}" presName="spaceRect" presStyleCnt="0"/>
      <dgm:spPr/>
    </dgm:pt>
    <dgm:pt modelId="{B6F58F2A-6BB2-4A9F-B98E-66669F2FB974}" type="pres">
      <dgm:prSet presAssocID="{72E6923F-2CE9-4597-AD0D-CDBAF4DC1A1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CBB181A-9E5F-493F-AD24-94C892B1C214}" srcId="{DCBF09E2-CF07-4FBC-8D56-1771F50ACCDA}" destId="{4D9A50CF-DB2B-44E3-A901-8DD2E0553E91}" srcOrd="1" destOrd="0" parTransId="{F82E6E15-EED3-472C-900F-DA5A134CC57D}" sibTransId="{1DFACB51-E778-4ED3-BC56-456F45A1F98F}"/>
    <dgm:cxn modelId="{9EA8061C-A22F-4E92-B926-040565F5CE81}" type="presOf" srcId="{DCBF09E2-CF07-4FBC-8D56-1771F50ACCDA}" destId="{DB0BEFA0-0A53-4C48-ACE5-05320CAF9C3B}" srcOrd="0" destOrd="0" presId="urn:microsoft.com/office/officeart/2018/2/layout/IconVerticalSolidList"/>
    <dgm:cxn modelId="{CBFBE227-1552-485E-A09D-4917521FA7C7}" srcId="{DCBF09E2-CF07-4FBC-8D56-1771F50ACCDA}" destId="{72E6923F-2CE9-4597-AD0D-CDBAF4DC1A12}" srcOrd="2" destOrd="0" parTransId="{4FDAAC5F-FE5F-44A3-B6A0-B449E8190641}" sibTransId="{994524F0-9970-4CBF-A41C-7F3008A364D9}"/>
    <dgm:cxn modelId="{2180262C-457D-491A-8A2F-55AE660FE83F}" type="presOf" srcId="{F0D878D3-D1C7-4881-B4D6-FF21237E7B3A}" destId="{64277535-914A-4401-83AB-3387EC97D22F}" srcOrd="0" destOrd="0" presId="urn:microsoft.com/office/officeart/2018/2/layout/IconVerticalSolidList"/>
    <dgm:cxn modelId="{29C5AB2C-AF50-4A7A-9BCE-D7C1A2EB5809}" type="presOf" srcId="{4D9A50CF-DB2B-44E3-A901-8DD2E0553E91}" destId="{120F1BA0-87E4-419E-8D99-96214F153393}" srcOrd="0" destOrd="0" presId="urn:microsoft.com/office/officeart/2018/2/layout/IconVerticalSolidList"/>
    <dgm:cxn modelId="{EDB17E33-7575-40F8-91EC-4CF1AF74B888}" srcId="{DCBF09E2-CF07-4FBC-8D56-1771F50ACCDA}" destId="{F0D878D3-D1C7-4881-B4D6-FF21237E7B3A}" srcOrd="0" destOrd="0" parTransId="{34CFE797-8CF0-48F9-8FE3-7594677C5AF5}" sibTransId="{51A15689-505D-4BB8-BF89-ECDF9F48B2E2}"/>
    <dgm:cxn modelId="{61E18544-2BED-4363-BC4E-0ED94ADFB563}" srcId="{4D9A50CF-DB2B-44E3-A901-8DD2E0553E91}" destId="{152257EA-8FE9-4DF0-833D-2A43D53ACDAC}" srcOrd="1" destOrd="0" parTransId="{1CEE50B1-A0A7-4A35-A416-D2BC180DE107}" sibTransId="{E5557D30-A406-47EC-99DC-A05F000E79CB}"/>
    <dgm:cxn modelId="{B975D466-1347-4BFE-A360-CAB7C1F74430}" type="presOf" srcId="{7CA06059-03E7-4171-9DE2-0AE974C8118C}" destId="{E7F4EAE8-166C-4D2C-AA37-B4A2FAA99470}" srcOrd="0" destOrd="0" presId="urn:microsoft.com/office/officeart/2018/2/layout/IconVerticalSolidList"/>
    <dgm:cxn modelId="{A921A1A9-0234-4088-95C3-B14ED4072C53}" type="presOf" srcId="{72E6923F-2CE9-4597-AD0D-CDBAF4DC1A12}" destId="{B6F58F2A-6BB2-4A9F-B98E-66669F2FB974}" srcOrd="0" destOrd="0" presId="urn:microsoft.com/office/officeart/2018/2/layout/IconVerticalSolidList"/>
    <dgm:cxn modelId="{6828AEB8-BA38-4949-AA3A-4D061567D66E}" srcId="{4D9A50CF-DB2B-44E3-A901-8DD2E0553E91}" destId="{7CA06059-03E7-4171-9DE2-0AE974C8118C}" srcOrd="0" destOrd="0" parTransId="{CE04AE3B-E5A4-43B2-840C-83657814D2AC}" sibTransId="{4AB68486-6B6F-4993-8C92-38172E7E769A}"/>
    <dgm:cxn modelId="{AA33BFF1-32F7-4602-9F09-5A8CD20883B5}" type="presOf" srcId="{152257EA-8FE9-4DF0-833D-2A43D53ACDAC}" destId="{E7F4EAE8-166C-4D2C-AA37-B4A2FAA99470}" srcOrd="0" destOrd="1" presId="urn:microsoft.com/office/officeart/2018/2/layout/IconVerticalSolidList"/>
    <dgm:cxn modelId="{1D900CE9-6B11-4172-AB44-B520678FB221}" type="presParOf" srcId="{DB0BEFA0-0A53-4C48-ACE5-05320CAF9C3B}" destId="{680E372C-6ADB-4A1E-A10C-334D91EAC2DE}" srcOrd="0" destOrd="0" presId="urn:microsoft.com/office/officeart/2018/2/layout/IconVerticalSolidList"/>
    <dgm:cxn modelId="{795359C5-430E-41A4-B4B3-AF2D998BBAB0}" type="presParOf" srcId="{680E372C-6ADB-4A1E-A10C-334D91EAC2DE}" destId="{19A042AC-84EF-4917-AACD-5F391A7F5626}" srcOrd="0" destOrd="0" presId="urn:microsoft.com/office/officeart/2018/2/layout/IconVerticalSolidList"/>
    <dgm:cxn modelId="{A149B7C0-7F77-4C40-9524-8E5598FCF85C}" type="presParOf" srcId="{680E372C-6ADB-4A1E-A10C-334D91EAC2DE}" destId="{65989FE5-18F5-424D-AC31-2AC6C47B3037}" srcOrd="1" destOrd="0" presId="urn:microsoft.com/office/officeart/2018/2/layout/IconVerticalSolidList"/>
    <dgm:cxn modelId="{D4249BDD-E12D-44A8-8448-1E0C1AEAC099}" type="presParOf" srcId="{680E372C-6ADB-4A1E-A10C-334D91EAC2DE}" destId="{D01125F8-6015-43EF-8F5A-2F0AACEA94D9}" srcOrd="2" destOrd="0" presId="urn:microsoft.com/office/officeart/2018/2/layout/IconVerticalSolidList"/>
    <dgm:cxn modelId="{AA49956C-ED9F-4C10-8DAC-00E018BDDCCC}" type="presParOf" srcId="{680E372C-6ADB-4A1E-A10C-334D91EAC2DE}" destId="{64277535-914A-4401-83AB-3387EC97D22F}" srcOrd="3" destOrd="0" presId="urn:microsoft.com/office/officeart/2018/2/layout/IconVerticalSolidList"/>
    <dgm:cxn modelId="{1A66C99F-E55B-4F20-8883-8092912B2E44}" type="presParOf" srcId="{DB0BEFA0-0A53-4C48-ACE5-05320CAF9C3B}" destId="{5CF6F7CC-78D7-4BD0-A890-66B47A21032D}" srcOrd="1" destOrd="0" presId="urn:microsoft.com/office/officeart/2018/2/layout/IconVerticalSolidList"/>
    <dgm:cxn modelId="{83F97ECC-BD51-43FB-9883-A143709CAACE}" type="presParOf" srcId="{DB0BEFA0-0A53-4C48-ACE5-05320CAF9C3B}" destId="{7472B771-9CF1-48A2-9DE8-538B2EB49881}" srcOrd="2" destOrd="0" presId="urn:microsoft.com/office/officeart/2018/2/layout/IconVerticalSolidList"/>
    <dgm:cxn modelId="{E410DFA2-7801-45C5-AA0A-C01F22E459D1}" type="presParOf" srcId="{7472B771-9CF1-48A2-9DE8-538B2EB49881}" destId="{26AA6A60-CB25-4CED-BE3C-7B51A7CD60FB}" srcOrd="0" destOrd="0" presId="urn:microsoft.com/office/officeart/2018/2/layout/IconVerticalSolidList"/>
    <dgm:cxn modelId="{ABA967FE-497F-4A0E-89D5-125E562FCBA0}" type="presParOf" srcId="{7472B771-9CF1-48A2-9DE8-538B2EB49881}" destId="{C94280C2-D238-4C8A-BBF2-FB9E5CEED9A7}" srcOrd="1" destOrd="0" presId="urn:microsoft.com/office/officeart/2018/2/layout/IconVerticalSolidList"/>
    <dgm:cxn modelId="{D433CE88-6B2D-4090-B1C8-3B24DCE2976F}" type="presParOf" srcId="{7472B771-9CF1-48A2-9DE8-538B2EB49881}" destId="{624C6D4E-75DB-4FDD-97C9-E5F7771DE176}" srcOrd="2" destOrd="0" presId="urn:microsoft.com/office/officeart/2018/2/layout/IconVerticalSolidList"/>
    <dgm:cxn modelId="{DD8E8CE9-5090-48C4-80FE-C943832479A7}" type="presParOf" srcId="{7472B771-9CF1-48A2-9DE8-538B2EB49881}" destId="{120F1BA0-87E4-419E-8D99-96214F153393}" srcOrd="3" destOrd="0" presId="urn:microsoft.com/office/officeart/2018/2/layout/IconVerticalSolidList"/>
    <dgm:cxn modelId="{1DE95A66-ED38-463E-8CA8-F66791A7AC6D}" type="presParOf" srcId="{7472B771-9CF1-48A2-9DE8-538B2EB49881}" destId="{E7F4EAE8-166C-4D2C-AA37-B4A2FAA99470}" srcOrd="4" destOrd="0" presId="urn:microsoft.com/office/officeart/2018/2/layout/IconVerticalSolidList"/>
    <dgm:cxn modelId="{3EFFBDC8-E302-4DDB-988A-8FE42677EF86}" type="presParOf" srcId="{DB0BEFA0-0A53-4C48-ACE5-05320CAF9C3B}" destId="{AEBF7600-4B6C-40F7-AAB4-48AD7269EC0D}" srcOrd="3" destOrd="0" presId="urn:microsoft.com/office/officeart/2018/2/layout/IconVerticalSolidList"/>
    <dgm:cxn modelId="{DC2EDA09-9AE4-4AA1-8E26-12C727F73777}" type="presParOf" srcId="{DB0BEFA0-0A53-4C48-ACE5-05320CAF9C3B}" destId="{E247499D-BE14-4CB2-846F-414C32B1ADB1}" srcOrd="4" destOrd="0" presId="urn:microsoft.com/office/officeart/2018/2/layout/IconVerticalSolidList"/>
    <dgm:cxn modelId="{79E65384-7010-4426-88ED-823989393910}" type="presParOf" srcId="{E247499D-BE14-4CB2-846F-414C32B1ADB1}" destId="{AA31FBDC-9869-4F4A-ACCF-5467EBC3218F}" srcOrd="0" destOrd="0" presId="urn:microsoft.com/office/officeart/2018/2/layout/IconVerticalSolidList"/>
    <dgm:cxn modelId="{D8412CFA-EFB9-4875-9169-7A67BBB3AC4F}" type="presParOf" srcId="{E247499D-BE14-4CB2-846F-414C32B1ADB1}" destId="{96A6FFDB-C87B-4856-835D-CFABCBB33D7F}" srcOrd="1" destOrd="0" presId="urn:microsoft.com/office/officeart/2018/2/layout/IconVerticalSolidList"/>
    <dgm:cxn modelId="{595B8BC0-B0DB-4515-8687-4F27284F0050}" type="presParOf" srcId="{E247499D-BE14-4CB2-846F-414C32B1ADB1}" destId="{ED869FB7-8F80-466B-841D-5C4A360E97CE}" srcOrd="2" destOrd="0" presId="urn:microsoft.com/office/officeart/2018/2/layout/IconVerticalSolidList"/>
    <dgm:cxn modelId="{610FCFE4-F551-4460-9FAD-28BD7CB9B826}" type="presParOf" srcId="{E247499D-BE14-4CB2-846F-414C32B1ADB1}" destId="{B6F58F2A-6BB2-4A9F-B98E-66669F2FB97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7E7D6EC-B855-41F2-A7C4-F76703FAF7F4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E78FFBF-97B7-451F-A962-F0066214A38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Sprint Planning are scheduled (approx. 2 hours) - Before the start of each sprint</a:t>
          </a:r>
        </a:p>
      </dgm:t>
    </dgm:pt>
    <dgm:pt modelId="{9ADDDC66-AE8F-46D4-A8F3-6819038E3352}" type="parTrans" cxnId="{F7789377-7E59-4B86-99C1-406BE4FFB1D0}">
      <dgm:prSet/>
      <dgm:spPr/>
      <dgm:t>
        <a:bodyPr/>
        <a:lstStyle/>
        <a:p>
          <a:endParaRPr lang="en-US"/>
        </a:p>
      </dgm:t>
    </dgm:pt>
    <dgm:pt modelId="{D0E859EC-A1AF-4FEC-A2F1-768A73D1A15D}" type="sibTrans" cxnId="{F7789377-7E59-4B86-99C1-406BE4FFB1D0}">
      <dgm:prSet/>
      <dgm:spPr/>
      <dgm:t>
        <a:bodyPr/>
        <a:lstStyle/>
        <a:p>
          <a:endParaRPr lang="en-US"/>
        </a:p>
      </dgm:t>
    </dgm:pt>
    <dgm:pt modelId="{4DC92961-F82E-418D-8580-BA6DF24DD63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From 10:00 A.M-12:00 A.M</a:t>
          </a:r>
        </a:p>
      </dgm:t>
    </dgm:pt>
    <dgm:pt modelId="{5F05C683-CAA5-436F-8A96-33132673406A}" type="parTrans" cxnId="{A8ED8DE0-215D-4FC4-8E22-BB5C6C181F74}">
      <dgm:prSet/>
      <dgm:spPr/>
      <dgm:t>
        <a:bodyPr/>
        <a:lstStyle/>
        <a:p>
          <a:endParaRPr lang="en-US"/>
        </a:p>
      </dgm:t>
    </dgm:pt>
    <dgm:pt modelId="{5F5851A2-5605-4C07-9BE9-F372BE69049A}" type="sibTrans" cxnId="{A8ED8DE0-215D-4FC4-8E22-BB5C6C181F74}">
      <dgm:prSet/>
      <dgm:spPr/>
      <dgm:t>
        <a:bodyPr/>
        <a:lstStyle/>
        <a:p>
          <a:endParaRPr lang="en-US"/>
        </a:p>
      </dgm:t>
    </dgm:pt>
    <dgm:pt modelId="{8413AF3F-6FA7-4857-967E-412C1531FE9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Daily stand-up Meeting (30 mins) - 3 times a week on Mon, Wed, Fri 10:00 A.M – 10:30 A.M</a:t>
          </a:r>
        </a:p>
      </dgm:t>
    </dgm:pt>
    <dgm:pt modelId="{57141D1C-6C09-48D6-9FA1-6D138EA6D2E3}" type="parTrans" cxnId="{51B56672-E1C0-407C-9FA9-64E1D025E6EC}">
      <dgm:prSet/>
      <dgm:spPr/>
      <dgm:t>
        <a:bodyPr/>
        <a:lstStyle/>
        <a:p>
          <a:endParaRPr lang="en-US"/>
        </a:p>
      </dgm:t>
    </dgm:pt>
    <dgm:pt modelId="{04644F81-C632-4A13-9976-9045CEBAC64A}" type="sibTrans" cxnId="{51B56672-E1C0-407C-9FA9-64E1D025E6EC}">
      <dgm:prSet/>
      <dgm:spPr/>
      <dgm:t>
        <a:bodyPr/>
        <a:lstStyle/>
        <a:p>
          <a:endParaRPr lang="en-US"/>
        </a:p>
      </dgm:t>
    </dgm:pt>
    <dgm:pt modelId="{EA4B65B3-9D41-4718-91E4-D5B8FB8139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Demo sessions / Peer Review Slots  - Saturday 11:00 A.M – 12:00 P.M</a:t>
          </a:r>
        </a:p>
      </dgm:t>
    </dgm:pt>
    <dgm:pt modelId="{72FE4038-9140-460A-A839-3BF35FCBF2FC}" type="parTrans" cxnId="{379F90AD-ADE4-4A18-BBFA-8940733842DC}">
      <dgm:prSet/>
      <dgm:spPr/>
      <dgm:t>
        <a:bodyPr/>
        <a:lstStyle/>
        <a:p>
          <a:endParaRPr lang="en-US"/>
        </a:p>
      </dgm:t>
    </dgm:pt>
    <dgm:pt modelId="{0066272F-31D3-4C03-A193-820ED0D4617F}" type="sibTrans" cxnId="{379F90AD-ADE4-4A18-BBFA-8940733842DC}">
      <dgm:prSet/>
      <dgm:spPr/>
      <dgm:t>
        <a:bodyPr/>
        <a:lstStyle/>
        <a:p>
          <a:endParaRPr lang="en-US"/>
        </a:p>
      </dgm:t>
    </dgm:pt>
    <dgm:pt modelId="{2ECD4AC3-C672-48A9-9EF3-3C612BA136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Meeting accounts for approx. 3.5 hrs. per week.              </a:t>
          </a:r>
        </a:p>
      </dgm:t>
    </dgm:pt>
    <dgm:pt modelId="{DF4F4468-E583-4C00-8C07-AE693BDB834E}" type="parTrans" cxnId="{0300707A-B4C2-4683-AB2F-A9073D412D10}">
      <dgm:prSet/>
      <dgm:spPr/>
      <dgm:t>
        <a:bodyPr/>
        <a:lstStyle/>
        <a:p>
          <a:endParaRPr lang="en-US"/>
        </a:p>
      </dgm:t>
    </dgm:pt>
    <dgm:pt modelId="{2F70A42B-B56D-488B-A0D4-1C86320CD4FE}" type="sibTrans" cxnId="{0300707A-B4C2-4683-AB2F-A9073D412D10}">
      <dgm:prSet/>
      <dgm:spPr/>
      <dgm:t>
        <a:bodyPr/>
        <a:lstStyle/>
        <a:p>
          <a:endParaRPr lang="en-US"/>
        </a:p>
      </dgm:t>
    </dgm:pt>
    <dgm:pt modelId="{A1EF9BF2-7D38-4E9A-8739-6264891E51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Meeting notes are captured in Teams for each meeting - </a:t>
          </a:r>
          <a:r>
            <a:rPr lang="en-US">
              <a:hlinkClick xmlns:r="http://schemas.openxmlformats.org/officeDocument/2006/relationships" r:id="rId1"/>
            </a:rPr>
            <a:t>MoMs</a:t>
          </a:r>
          <a:endParaRPr lang="en-US"/>
        </a:p>
      </dgm:t>
    </dgm:pt>
    <dgm:pt modelId="{1AC48398-E903-4EF6-8C14-6969B2EEA821}" type="parTrans" cxnId="{556E2E46-8162-40C0-A729-638B069735A5}">
      <dgm:prSet/>
      <dgm:spPr/>
      <dgm:t>
        <a:bodyPr/>
        <a:lstStyle/>
        <a:p>
          <a:endParaRPr lang="en-US"/>
        </a:p>
      </dgm:t>
    </dgm:pt>
    <dgm:pt modelId="{4AD28C03-C37A-4B50-BE7F-C6342D9D4A8B}" type="sibTrans" cxnId="{556E2E46-8162-40C0-A729-638B069735A5}">
      <dgm:prSet/>
      <dgm:spPr/>
      <dgm:t>
        <a:bodyPr/>
        <a:lstStyle/>
        <a:p>
          <a:endParaRPr lang="en-US"/>
        </a:p>
      </dgm:t>
    </dgm:pt>
    <dgm:pt modelId="{99D12A29-AF0B-4387-8F3B-52A3B00352DE}" type="pres">
      <dgm:prSet presAssocID="{C7E7D6EC-B855-41F2-A7C4-F76703FAF7F4}" presName="root" presStyleCnt="0">
        <dgm:presLayoutVars>
          <dgm:dir/>
          <dgm:resizeHandles val="exact"/>
        </dgm:presLayoutVars>
      </dgm:prSet>
      <dgm:spPr/>
    </dgm:pt>
    <dgm:pt modelId="{2EC54C5E-D760-4AB4-99AB-044C6FD2BBB7}" type="pres">
      <dgm:prSet presAssocID="{CE78FFBF-97B7-451F-A962-F0066214A385}" presName="compNode" presStyleCnt="0"/>
      <dgm:spPr/>
    </dgm:pt>
    <dgm:pt modelId="{A8BB974A-AE5E-4751-94CC-159A389A1EA6}" type="pres">
      <dgm:prSet presAssocID="{CE78FFBF-97B7-451F-A962-F0066214A385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awl"/>
        </a:ext>
      </dgm:extLst>
    </dgm:pt>
    <dgm:pt modelId="{0B6651A7-78C0-4BF5-8301-77EB982593A3}" type="pres">
      <dgm:prSet presAssocID="{CE78FFBF-97B7-451F-A962-F0066214A385}" presName="iconSpace" presStyleCnt="0"/>
      <dgm:spPr/>
    </dgm:pt>
    <dgm:pt modelId="{D503E73F-2914-4DD9-B8D0-B56F7488A7F1}" type="pres">
      <dgm:prSet presAssocID="{CE78FFBF-97B7-451F-A962-F0066214A385}" presName="parTx" presStyleLbl="revTx" presStyleIdx="0" presStyleCnt="4">
        <dgm:presLayoutVars>
          <dgm:chMax val="0"/>
          <dgm:chPref val="0"/>
        </dgm:presLayoutVars>
      </dgm:prSet>
      <dgm:spPr/>
    </dgm:pt>
    <dgm:pt modelId="{6C257071-DACC-469D-9B72-A5A2BC96E739}" type="pres">
      <dgm:prSet presAssocID="{CE78FFBF-97B7-451F-A962-F0066214A385}" presName="txSpace" presStyleCnt="0"/>
      <dgm:spPr/>
    </dgm:pt>
    <dgm:pt modelId="{D2CB033C-6B98-4C57-9D1B-8F1014EFA0FD}" type="pres">
      <dgm:prSet presAssocID="{CE78FFBF-97B7-451F-A962-F0066214A385}" presName="desTx" presStyleLbl="revTx" presStyleIdx="1" presStyleCnt="4">
        <dgm:presLayoutVars/>
      </dgm:prSet>
      <dgm:spPr/>
    </dgm:pt>
    <dgm:pt modelId="{836963D4-8C5E-44D6-AD9C-26448C32BEE3}" type="pres">
      <dgm:prSet presAssocID="{D0E859EC-A1AF-4FEC-A2F1-768A73D1A15D}" presName="sibTrans" presStyleCnt="0"/>
      <dgm:spPr/>
    </dgm:pt>
    <dgm:pt modelId="{EF6DB046-5C1B-45BD-BD85-9517DFE9C2B1}" type="pres">
      <dgm:prSet presAssocID="{4DC92961-F82E-418D-8580-BA6DF24DD63E}" presName="compNode" presStyleCnt="0"/>
      <dgm:spPr/>
    </dgm:pt>
    <dgm:pt modelId="{82D1EF8B-1623-430D-8030-75D72FEDA2B1}" type="pres">
      <dgm:prSet presAssocID="{4DC92961-F82E-418D-8580-BA6DF24DD63E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ard Room"/>
        </a:ext>
      </dgm:extLst>
    </dgm:pt>
    <dgm:pt modelId="{3221D7B6-BA61-4195-B1BD-7D826FA0EBAE}" type="pres">
      <dgm:prSet presAssocID="{4DC92961-F82E-418D-8580-BA6DF24DD63E}" presName="iconSpace" presStyleCnt="0"/>
      <dgm:spPr/>
    </dgm:pt>
    <dgm:pt modelId="{964BD22F-F49C-43EE-86FF-E99180A7BE3C}" type="pres">
      <dgm:prSet presAssocID="{4DC92961-F82E-418D-8580-BA6DF24DD63E}" presName="parTx" presStyleLbl="revTx" presStyleIdx="2" presStyleCnt="4">
        <dgm:presLayoutVars>
          <dgm:chMax val="0"/>
          <dgm:chPref val="0"/>
        </dgm:presLayoutVars>
      </dgm:prSet>
      <dgm:spPr/>
    </dgm:pt>
    <dgm:pt modelId="{246DF993-9E74-4C8A-9BA8-5F47251220F9}" type="pres">
      <dgm:prSet presAssocID="{4DC92961-F82E-418D-8580-BA6DF24DD63E}" presName="txSpace" presStyleCnt="0"/>
      <dgm:spPr/>
    </dgm:pt>
    <dgm:pt modelId="{EEEE94AA-9EDF-4918-80A0-73BDBB8AB461}" type="pres">
      <dgm:prSet presAssocID="{4DC92961-F82E-418D-8580-BA6DF24DD63E}" presName="desTx" presStyleLbl="revTx" presStyleIdx="3" presStyleCnt="4">
        <dgm:presLayoutVars/>
      </dgm:prSet>
      <dgm:spPr/>
    </dgm:pt>
  </dgm:ptLst>
  <dgm:cxnLst>
    <dgm:cxn modelId="{DA964709-F696-4097-82D0-D5602565B468}" type="presOf" srcId="{EA4B65B3-9D41-4718-91E4-D5B8FB8139F4}" destId="{EEEE94AA-9EDF-4918-80A0-73BDBB8AB461}" srcOrd="0" destOrd="1" presId="urn:microsoft.com/office/officeart/2018/5/layout/CenteredIconLabelDescriptionList"/>
    <dgm:cxn modelId="{8B52980E-A95F-4058-B7FF-3C6112054D3B}" type="presOf" srcId="{2ECD4AC3-C672-48A9-9EF3-3C612BA13667}" destId="{EEEE94AA-9EDF-4918-80A0-73BDBB8AB461}" srcOrd="0" destOrd="2" presId="urn:microsoft.com/office/officeart/2018/5/layout/CenteredIconLabelDescriptionList"/>
    <dgm:cxn modelId="{BFD6535B-14CC-4C09-80AF-E6CE667934A5}" type="presOf" srcId="{CE78FFBF-97B7-451F-A962-F0066214A385}" destId="{D503E73F-2914-4DD9-B8D0-B56F7488A7F1}" srcOrd="0" destOrd="0" presId="urn:microsoft.com/office/officeart/2018/5/layout/CenteredIconLabelDescriptionList"/>
    <dgm:cxn modelId="{556E2E46-8162-40C0-A729-638B069735A5}" srcId="{4DC92961-F82E-418D-8580-BA6DF24DD63E}" destId="{A1EF9BF2-7D38-4E9A-8739-6264891E5150}" srcOrd="3" destOrd="0" parTransId="{1AC48398-E903-4EF6-8C14-6969B2EEA821}" sibTransId="{4AD28C03-C37A-4B50-BE7F-C6342D9D4A8B}"/>
    <dgm:cxn modelId="{51B56672-E1C0-407C-9FA9-64E1D025E6EC}" srcId="{4DC92961-F82E-418D-8580-BA6DF24DD63E}" destId="{8413AF3F-6FA7-4857-967E-412C1531FE95}" srcOrd="0" destOrd="0" parTransId="{57141D1C-6C09-48D6-9FA1-6D138EA6D2E3}" sibTransId="{04644F81-C632-4A13-9976-9045CEBAC64A}"/>
    <dgm:cxn modelId="{F7789377-7E59-4B86-99C1-406BE4FFB1D0}" srcId="{C7E7D6EC-B855-41F2-A7C4-F76703FAF7F4}" destId="{CE78FFBF-97B7-451F-A962-F0066214A385}" srcOrd="0" destOrd="0" parTransId="{9ADDDC66-AE8F-46D4-A8F3-6819038E3352}" sibTransId="{D0E859EC-A1AF-4FEC-A2F1-768A73D1A15D}"/>
    <dgm:cxn modelId="{0300707A-B4C2-4683-AB2F-A9073D412D10}" srcId="{4DC92961-F82E-418D-8580-BA6DF24DD63E}" destId="{2ECD4AC3-C672-48A9-9EF3-3C612BA13667}" srcOrd="2" destOrd="0" parTransId="{DF4F4468-E583-4C00-8C07-AE693BDB834E}" sibTransId="{2F70A42B-B56D-488B-A0D4-1C86320CD4FE}"/>
    <dgm:cxn modelId="{C4A45EA2-F004-4AB3-B8E4-B0F8A3326721}" type="presOf" srcId="{4DC92961-F82E-418D-8580-BA6DF24DD63E}" destId="{964BD22F-F49C-43EE-86FF-E99180A7BE3C}" srcOrd="0" destOrd="0" presId="urn:microsoft.com/office/officeart/2018/5/layout/CenteredIconLabelDescriptionList"/>
    <dgm:cxn modelId="{379F90AD-ADE4-4A18-BBFA-8940733842DC}" srcId="{4DC92961-F82E-418D-8580-BA6DF24DD63E}" destId="{EA4B65B3-9D41-4718-91E4-D5B8FB8139F4}" srcOrd="1" destOrd="0" parTransId="{72FE4038-9140-460A-A839-3BF35FCBF2FC}" sibTransId="{0066272F-31D3-4C03-A193-820ED0D4617F}"/>
    <dgm:cxn modelId="{A8ED8DE0-215D-4FC4-8E22-BB5C6C181F74}" srcId="{C7E7D6EC-B855-41F2-A7C4-F76703FAF7F4}" destId="{4DC92961-F82E-418D-8580-BA6DF24DD63E}" srcOrd="1" destOrd="0" parTransId="{5F05C683-CAA5-436F-8A96-33132673406A}" sibTransId="{5F5851A2-5605-4C07-9BE9-F372BE69049A}"/>
    <dgm:cxn modelId="{DA8DBEE7-6907-4133-8783-614487701C88}" type="presOf" srcId="{C7E7D6EC-B855-41F2-A7C4-F76703FAF7F4}" destId="{99D12A29-AF0B-4387-8F3B-52A3B00352DE}" srcOrd="0" destOrd="0" presId="urn:microsoft.com/office/officeart/2018/5/layout/CenteredIconLabelDescriptionList"/>
    <dgm:cxn modelId="{112D2DEE-9144-487C-8DC4-C011A7CADF23}" type="presOf" srcId="{8413AF3F-6FA7-4857-967E-412C1531FE95}" destId="{EEEE94AA-9EDF-4918-80A0-73BDBB8AB461}" srcOrd="0" destOrd="0" presId="urn:microsoft.com/office/officeart/2018/5/layout/CenteredIconLabelDescriptionList"/>
    <dgm:cxn modelId="{0D0CBDF6-1917-4450-9C97-45246871B364}" type="presOf" srcId="{A1EF9BF2-7D38-4E9A-8739-6264891E5150}" destId="{EEEE94AA-9EDF-4918-80A0-73BDBB8AB461}" srcOrd="0" destOrd="3" presId="urn:microsoft.com/office/officeart/2018/5/layout/CenteredIconLabelDescriptionList"/>
    <dgm:cxn modelId="{32257A47-606D-4840-9F30-9D6176490F68}" type="presParOf" srcId="{99D12A29-AF0B-4387-8F3B-52A3B00352DE}" destId="{2EC54C5E-D760-4AB4-99AB-044C6FD2BBB7}" srcOrd="0" destOrd="0" presId="urn:microsoft.com/office/officeart/2018/5/layout/CenteredIconLabelDescriptionList"/>
    <dgm:cxn modelId="{674AD096-0CCC-487B-BE9D-E48FD28F7DB3}" type="presParOf" srcId="{2EC54C5E-D760-4AB4-99AB-044C6FD2BBB7}" destId="{A8BB974A-AE5E-4751-94CC-159A389A1EA6}" srcOrd="0" destOrd="0" presId="urn:microsoft.com/office/officeart/2018/5/layout/CenteredIconLabelDescriptionList"/>
    <dgm:cxn modelId="{BDD06B9C-7D36-49F2-A3AB-8DCB8CB8EA66}" type="presParOf" srcId="{2EC54C5E-D760-4AB4-99AB-044C6FD2BBB7}" destId="{0B6651A7-78C0-4BF5-8301-77EB982593A3}" srcOrd="1" destOrd="0" presId="urn:microsoft.com/office/officeart/2018/5/layout/CenteredIconLabelDescriptionList"/>
    <dgm:cxn modelId="{888C5260-E2C0-4891-8CAF-CC1085F4C231}" type="presParOf" srcId="{2EC54C5E-D760-4AB4-99AB-044C6FD2BBB7}" destId="{D503E73F-2914-4DD9-B8D0-B56F7488A7F1}" srcOrd="2" destOrd="0" presId="urn:microsoft.com/office/officeart/2018/5/layout/CenteredIconLabelDescriptionList"/>
    <dgm:cxn modelId="{65BBD9F2-D524-4E46-AAD7-6C2A91ECFD80}" type="presParOf" srcId="{2EC54C5E-D760-4AB4-99AB-044C6FD2BBB7}" destId="{6C257071-DACC-469D-9B72-A5A2BC96E739}" srcOrd="3" destOrd="0" presId="urn:microsoft.com/office/officeart/2018/5/layout/CenteredIconLabelDescriptionList"/>
    <dgm:cxn modelId="{D768302E-BEF9-4B8F-AC3B-94ACFD36B460}" type="presParOf" srcId="{2EC54C5E-D760-4AB4-99AB-044C6FD2BBB7}" destId="{D2CB033C-6B98-4C57-9D1B-8F1014EFA0FD}" srcOrd="4" destOrd="0" presId="urn:microsoft.com/office/officeart/2018/5/layout/CenteredIconLabelDescriptionList"/>
    <dgm:cxn modelId="{62DC7BE3-67EE-4110-B6B8-2F1DD8F696B8}" type="presParOf" srcId="{99D12A29-AF0B-4387-8F3B-52A3B00352DE}" destId="{836963D4-8C5E-44D6-AD9C-26448C32BEE3}" srcOrd="1" destOrd="0" presId="urn:microsoft.com/office/officeart/2018/5/layout/CenteredIconLabelDescriptionList"/>
    <dgm:cxn modelId="{FE4F5E77-0237-414F-9E0C-C0AA7E6F8C60}" type="presParOf" srcId="{99D12A29-AF0B-4387-8F3B-52A3B00352DE}" destId="{EF6DB046-5C1B-45BD-BD85-9517DFE9C2B1}" srcOrd="2" destOrd="0" presId="urn:microsoft.com/office/officeart/2018/5/layout/CenteredIconLabelDescriptionList"/>
    <dgm:cxn modelId="{2FA35954-8702-4836-8471-75462A68C642}" type="presParOf" srcId="{EF6DB046-5C1B-45BD-BD85-9517DFE9C2B1}" destId="{82D1EF8B-1623-430D-8030-75D72FEDA2B1}" srcOrd="0" destOrd="0" presId="urn:microsoft.com/office/officeart/2018/5/layout/CenteredIconLabelDescriptionList"/>
    <dgm:cxn modelId="{C50DFD9F-D29C-4B5B-A8E8-17D7FA843A23}" type="presParOf" srcId="{EF6DB046-5C1B-45BD-BD85-9517DFE9C2B1}" destId="{3221D7B6-BA61-4195-B1BD-7D826FA0EBAE}" srcOrd="1" destOrd="0" presId="urn:microsoft.com/office/officeart/2018/5/layout/CenteredIconLabelDescriptionList"/>
    <dgm:cxn modelId="{AA863D9A-3190-4532-99FB-B84D0462E722}" type="presParOf" srcId="{EF6DB046-5C1B-45BD-BD85-9517DFE9C2B1}" destId="{964BD22F-F49C-43EE-86FF-E99180A7BE3C}" srcOrd="2" destOrd="0" presId="urn:microsoft.com/office/officeart/2018/5/layout/CenteredIconLabelDescriptionList"/>
    <dgm:cxn modelId="{507DD023-CC3C-488A-A24C-30FF986DF373}" type="presParOf" srcId="{EF6DB046-5C1B-45BD-BD85-9517DFE9C2B1}" destId="{246DF993-9E74-4C8A-9BA8-5F47251220F9}" srcOrd="3" destOrd="0" presId="urn:microsoft.com/office/officeart/2018/5/layout/CenteredIconLabelDescriptionList"/>
    <dgm:cxn modelId="{1D0D5FC0-D349-4B09-9680-7A484F51CC43}" type="presParOf" srcId="{EF6DB046-5C1B-45BD-BD85-9517DFE9C2B1}" destId="{EEEE94AA-9EDF-4918-80A0-73BDBB8AB461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5DF2BAE-9A62-43E0-BA4F-8F2EC9C1B1E4}" type="doc">
      <dgm:prSet loTypeId="urn:microsoft.com/office/officeart/2005/8/layout/list1" loCatId="list" qsTypeId="urn:microsoft.com/office/officeart/2005/8/quickstyle/simple5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4A0A22E0-9400-49BD-8607-C1DF751AB57C}">
      <dgm:prSet/>
      <dgm:spPr/>
      <dgm:t>
        <a:bodyPr/>
        <a:lstStyle/>
        <a:p>
          <a:r>
            <a:rPr lang="en-US"/>
            <a:t>Customer Dashboard </a:t>
          </a:r>
        </a:p>
      </dgm:t>
    </dgm:pt>
    <dgm:pt modelId="{F964A0F5-558D-40BB-B9DD-B48661FFDD03}" type="parTrans" cxnId="{520788F7-D7D0-4238-A93A-C11D4FA17E67}">
      <dgm:prSet/>
      <dgm:spPr/>
      <dgm:t>
        <a:bodyPr/>
        <a:lstStyle/>
        <a:p>
          <a:endParaRPr lang="en-US"/>
        </a:p>
      </dgm:t>
    </dgm:pt>
    <dgm:pt modelId="{3E39BB35-9286-4F60-B9E6-3E7EA036B2DA}" type="sibTrans" cxnId="{520788F7-D7D0-4238-A93A-C11D4FA17E67}">
      <dgm:prSet/>
      <dgm:spPr/>
      <dgm:t>
        <a:bodyPr/>
        <a:lstStyle/>
        <a:p>
          <a:endParaRPr lang="en-US"/>
        </a:p>
      </dgm:t>
    </dgm:pt>
    <dgm:pt modelId="{4A78C925-B113-4BE8-82D1-C14EFDE7455C}">
      <dgm:prSet/>
      <dgm:spPr/>
      <dgm:t>
        <a:bodyPr/>
        <a:lstStyle/>
        <a:p>
          <a:r>
            <a:rPr lang="en-US"/>
            <a:t>Smart Filtering – By Food Category, Cuisines, Vendor Availability </a:t>
          </a:r>
        </a:p>
      </dgm:t>
    </dgm:pt>
    <dgm:pt modelId="{94ACFB17-7350-4DAE-A131-C7DAA7E41EAF}" type="parTrans" cxnId="{8D868D6E-977E-4857-A760-994070905676}">
      <dgm:prSet/>
      <dgm:spPr/>
      <dgm:t>
        <a:bodyPr/>
        <a:lstStyle/>
        <a:p>
          <a:endParaRPr lang="en-US"/>
        </a:p>
      </dgm:t>
    </dgm:pt>
    <dgm:pt modelId="{1DA7D5FD-574A-4A5E-9752-914F643A767E}" type="sibTrans" cxnId="{8D868D6E-977E-4857-A760-994070905676}">
      <dgm:prSet/>
      <dgm:spPr/>
      <dgm:t>
        <a:bodyPr/>
        <a:lstStyle/>
        <a:p>
          <a:endParaRPr lang="en-US"/>
        </a:p>
      </dgm:t>
    </dgm:pt>
    <dgm:pt modelId="{AD2D13B0-CF25-45A0-BE5C-B5515430888A}">
      <dgm:prSet/>
      <dgm:spPr/>
      <dgm:t>
        <a:bodyPr/>
        <a:lstStyle/>
        <a:p>
          <a:r>
            <a:rPr lang="en-US"/>
            <a:t>Explore packages and add new subscriptions </a:t>
          </a:r>
        </a:p>
      </dgm:t>
    </dgm:pt>
    <dgm:pt modelId="{FBCF62D9-DAD4-40D4-9F08-D1273A1EF940}" type="parTrans" cxnId="{F026E76E-746B-492E-9ABC-70E03BB64830}">
      <dgm:prSet/>
      <dgm:spPr/>
      <dgm:t>
        <a:bodyPr/>
        <a:lstStyle/>
        <a:p>
          <a:endParaRPr lang="en-US"/>
        </a:p>
      </dgm:t>
    </dgm:pt>
    <dgm:pt modelId="{202205D5-9B82-40D6-81F6-70C8C43E2A35}" type="sibTrans" cxnId="{F026E76E-746B-492E-9ABC-70E03BB64830}">
      <dgm:prSet/>
      <dgm:spPr/>
      <dgm:t>
        <a:bodyPr/>
        <a:lstStyle/>
        <a:p>
          <a:endParaRPr lang="en-US"/>
        </a:p>
      </dgm:t>
    </dgm:pt>
    <dgm:pt modelId="{DB8092E6-A3A3-4E52-B4DF-474AF5F9CE2E}">
      <dgm:prSet/>
      <dgm:spPr/>
      <dgm:t>
        <a:bodyPr/>
        <a:lstStyle/>
        <a:p>
          <a:r>
            <a:rPr lang="en-US"/>
            <a:t>Subscription Management (with limited access) </a:t>
          </a:r>
        </a:p>
      </dgm:t>
    </dgm:pt>
    <dgm:pt modelId="{02F77604-6A6F-489E-8BD9-D29561619FB9}" type="parTrans" cxnId="{743F22F2-1A89-47F6-A6FE-4B13D89B8B54}">
      <dgm:prSet/>
      <dgm:spPr/>
      <dgm:t>
        <a:bodyPr/>
        <a:lstStyle/>
        <a:p>
          <a:endParaRPr lang="en-US"/>
        </a:p>
      </dgm:t>
    </dgm:pt>
    <dgm:pt modelId="{07BA4DD3-25E1-4449-8EC0-C687D7472BF1}" type="sibTrans" cxnId="{743F22F2-1A89-47F6-A6FE-4B13D89B8B54}">
      <dgm:prSet/>
      <dgm:spPr/>
      <dgm:t>
        <a:bodyPr/>
        <a:lstStyle/>
        <a:p>
          <a:endParaRPr lang="en-US"/>
        </a:p>
      </dgm:t>
    </dgm:pt>
    <dgm:pt modelId="{8791AF3F-F628-4EEF-B27E-53D6E8C7D42A}">
      <dgm:prSet/>
      <dgm:spPr/>
      <dgm:t>
        <a:bodyPr/>
        <a:lstStyle/>
        <a:p>
          <a:r>
            <a:rPr lang="en-US"/>
            <a:t>Session Management </a:t>
          </a:r>
        </a:p>
      </dgm:t>
    </dgm:pt>
    <dgm:pt modelId="{62AB1A45-1EC6-4E09-B3F6-FBC7B4729B6B}" type="parTrans" cxnId="{459345CB-656A-416E-8B92-ECD99591A408}">
      <dgm:prSet/>
      <dgm:spPr/>
      <dgm:t>
        <a:bodyPr/>
        <a:lstStyle/>
        <a:p>
          <a:endParaRPr lang="en-US"/>
        </a:p>
      </dgm:t>
    </dgm:pt>
    <dgm:pt modelId="{2E029E14-0AE9-4ADB-8EDA-915E92E4D8B4}" type="sibTrans" cxnId="{459345CB-656A-416E-8B92-ECD99591A408}">
      <dgm:prSet/>
      <dgm:spPr/>
      <dgm:t>
        <a:bodyPr/>
        <a:lstStyle/>
        <a:p>
          <a:endParaRPr lang="en-US"/>
        </a:p>
      </dgm:t>
    </dgm:pt>
    <dgm:pt modelId="{A14F135E-7D49-44A2-9B07-6D689470FA1A}">
      <dgm:prSet/>
      <dgm:spPr/>
      <dgm:t>
        <a:bodyPr/>
        <a:lstStyle/>
        <a:p>
          <a:r>
            <a:rPr lang="en-US"/>
            <a:t>Profile Management and Preferences</a:t>
          </a:r>
        </a:p>
      </dgm:t>
    </dgm:pt>
    <dgm:pt modelId="{84B59FA5-23D6-4AFE-957C-8F6432DC66F0}" type="parTrans" cxnId="{94AE341D-8FA4-46B8-B5A9-F0336FC0AAFB}">
      <dgm:prSet/>
      <dgm:spPr/>
      <dgm:t>
        <a:bodyPr/>
        <a:lstStyle/>
        <a:p>
          <a:endParaRPr lang="en-US"/>
        </a:p>
      </dgm:t>
    </dgm:pt>
    <dgm:pt modelId="{803F5D30-FBC8-43C1-A7D8-867BBE159E33}" type="sibTrans" cxnId="{94AE341D-8FA4-46B8-B5A9-F0336FC0AAFB}">
      <dgm:prSet/>
      <dgm:spPr/>
      <dgm:t>
        <a:bodyPr/>
        <a:lstStyle/>
        <a:p>
          <a:endParaRPr lang="en-US"/>
        </a:p>
      </dgm:t>
    </dgm:pt>
    <dgm:pt modelId="{FCF99FFD-128B-48F8-9385-C4ED666A3612}">
      <dgm:prSet/>
      <dgm:spPr/>
      <dgm:t>
        <a:bodyPr/>
        <a:lstStyle/>
        <a:p>
          <a:r>
            <a:rPr lang="en-US"/>
            <a:t>Vendor Dashboard </a:t>
          </a:r>
        </a:p>
      </dgm:t>
    </dgm:pt>
    <dgm:pt modelId="{B2C94A20-6917-4B9B-8894-CD0664C958A4}" type="parTrans" cxnId="{F568B0F3-69AB-4256-A8A2-CB5DB2EF0A57}">
      <dgm:prSet/>
      <dgm:spPr/>
      <dgm:t>
        <a:bodyPr/>
        <a:lstStyle/>
        <a:p>
          <a:endParaRPr lang="en-US"/>
        </a:p>
      </dgm:t>
    </dgm:pt>
    <dgm:pt modelId="{E6BFDEB1-DDBA-43CF-93DC-8712EF869EE1}" type="sibTrans" cxnId="{F568B0F3-69AB-4256-A8A2-CB5DB2EF0A57}">
      <dgm:prSet/>
      <dgm:spPr/>
      <dgm:t>
        <a:bodyPr/>
        <a:lstStyle/>
        <a:p>
          <a:endParaRPr lang="en-US"/>
        </a:p>
      </dgm:t>
    </dgm:pt>
    <dgm:pt modelId="{F9708C13-1CD8-4AB0-8EAB-032617F72BE9}">
      <dgm:prSet/>
      <dgm:spPr/>
      <dgm:t>
        <a:bodyPr/>
        <a:lstStyle/>
        <a:p>
          <a:r>
            <a:rPr lang="en-US"/>
            <a:t>Package Handling – with an array of options </a:t>
          </a:r>
        </a:p>
      </dgm:t>
    </dgm:pt>
    <dgm:pt modelId="{2AD5DFDD-98F5-457A-9EE1-AE2C6C22ABE6}" type="parTrans" cxnId="{912BE1E6-401B-4702-9895-36D84959E0A4}">
      <dgm:prSet/>
      <dgm:spPr/>
      <dgm:t>
        <a:bodyPr/>
        <a:lstStyle/>
        <a:p>
          <a:endParaRPr lang="en-US"/>
        </a:p>
      </dgm:t>
    </dgm:pt>
    <dgm:pt modelId="{BF2A7DF4-0484-4DA0-8E78-D2DC89D48C04}" type="sibTrans" cxnId="{912BE1E6-401B-4702-9895-36D84959E0A4}">
      <dgm:prSet/>
      <dgm:spPr/>
      <dgm:t>
        <a:bodyPr/>
        <a:lstStyle/>
        <a:p>
          <a:endParaRPr lang="en-US"/>
        </a:p>
      </dgm:t>
    </dgm:pt>
    <dgm:pt modelId="{9BAFBFDA-9448-4DEF-AE68-B26C7421E15C}">
      <dgm:prSet/>
      <dgm:spPr/>
      <dgm:t>
        <a:bodyPr/>
        <a:lstStyle/>
        <a:p>
          <a:r>
            <a:rPr lang="en-US"/>
            <a:t>Subscription Management – with Higher Level Access </a:t>
          </a:r>
        </a:p>
      </dgm:t>
    </dgm:pt>
    <dgm:pt modelId="{4A6EDAD6-EC6C-4AF8-8FB6-F5E1B7531126}" type="parTrans" cxnId="{05247DB2-637E-459B-817C-AF8B06387B03}">
      <dgm:prSet/>
      <dgm:spPr/>
      <dgm:t>
        <a:bodyPr/>
        <a:lstStyle/>
        <a:p>
          <a:endParaRPr lang="en-US"/>
        </a:p>
      </dgm:t>
    </dgm:pt>
    <dgm:pt modelId="{F990EB8E-38DD-4F09-BF63-D252DA7B4E8F}" type="sibTrans" cxnId="{05247DB2-637E-459B-817C-AF8B06387B03}">
      <dgm:prSet/>
      <dgm:spPr/>
      <dgm:t>
        <a:bodyPr/>
        <a:lstStyle/>
        <a:p>
          <a:endParaRPr lang="en-US"/>
        </a:p>
      </dgm:t>
    </dgm:pt>
    <dgm:pt modelId="{0792DC5D-EB88-4B73-A699-546E48DDF120}">
      <dgm:prSet/>
      <dgm:spPr/>
      <dgm:t>
        <a:bodyPr/>
        <a:lstStyle/>
        <a:p>
          <a:r>
            <a:rPr lang="en-US"/>
            <a:t>Daily Tracker and Order Management </a:t>
          </a:r>
        </a:p>
      </dgm:t>
    </dgm:pt>
    <dgm:pt modelId="{F6C53CBC-B39A-49FD-B866-DC77F573F9B3}" type="parTrans" cxnId="{8BD7348B-BA2A-45E1-B1CB-BB6DC787882A}">
      <dgm:prSet/>
      <dgm:spPr/>
      <dgm:t>
        <a:bodyPr/>
        <a:lstStyle/>
        <a:p>
          <a:endParaRPr lang="en-US"/>
        </a:p>
      </dgm:t>
    </dgm:pt>
    <dgm:pt modelId="{F8C1DCCD-C839-4B7F-B589-0A7F6C4F2927}" type="sibTrans" cxnId="{8BD7348B-BA2A-45E1-B1CB-BB6DC787882A}">
      <dgm:prSet/>
      <dgm:spPr/>
      <dgm:t>
        <a:bodyPr/>
        <a:lstStyle/>
        <a:p>
          <a:endParaRPr lang="en-US"/>
        </a:p>
      </dgm:t>
    </dgm:pt>
    <dgm:pt modelId="{87D1970F-B0D9-4C9E-94A4-64E05B006AA1}">
      <dgm:prSet/>
      <dgm:spPr/>
      <dgm:t>
        <a:bodyPr/>
        <a:lstStyle/>
        <a:p>
          <a:r>
            <a:rPr lang="en-US"/>
            <a:t>Session Management </a:t>
          </a:r>
        </a:p>
      </dgm:t>
    </dgm:pt>
    <dgm:pt modelId="{E352D463-21D0-445F-BEC8-4F6B4BAB4DAD}" type="parTrans" cxnId="{6863468B-0BDA-46E5-A0C9-E1AC1D52CC28}">
      <dgm:prSet/>
      <dgm:spPr/>
      <dgm:t>
        <a:bodyPr/>
        <a:lstStyle/>
        <a:p>
          <a:endParaRPr lang="en-US"/>
        </a:p>
      </dgm:t>
    </dgm:pt>
    <dgm:pt modelId="{06494BC0-CEC3-47E5-85C8-862ACCEDE038}" type="sibTrans" cxnId="{6863468B-0BDA-46E5-A0C9-E1AC1D52CC28}">
      <dgm:prSet/>
      <dgm:spPr/>
      <dgm:t>
        <a:bodyPr/>
        <a:lstStyle/>
        <a:p>
          <a:endParaRPr lang="en-US"/>
        </a:p>
      </dgm:t>
    </dgm:pt>
    <dgm:pt modelId="{D9BE1565-7EAA-403D-852B-D8341A4E60B3}">
      <dgm:prSet/>
      <dgm:spPr/>
      <dgm:t>
        <a:bodyPr/>
        <a:lstStyle/>
        <a:p>
          <a:r>
            <a:rPr lang="en-US"/>
            <a:t>Profile Management and Preferences </a:t>
          </a:r>
        </a:p>
      </dgm:t>
    </dgm:pt>
    <dgm:pt modelId="{5CB76B43-3CE9-4014-A409-8692F40EFC65}" type="parTrans" cxnId="{01A52BD4-53A4-4BF1-8A1B-EEF0CC0BD8DF}">
      <dgm:prSet/>
      <dgm:spPr/>
      <dgm:t>
        <a:bodyPr/>
        <a:lstStyle/>
        <a:p>
          <a:endParaRPr lang="en-US"/>
        </a:p>
      </dgm:t>
    </dgm:pt>
    <dgm:pt modelId="{F7779748-FF1C-419A-AF34-2C20BD7300C6}" type="sibTrans" cxnId="{01A52BD4-53A4-4BF1-8A1B-EEF0CC0BD8DF}">
      <dgm:prSet/>
      <dgm:spPr/>
      <dgm:t>
        <a:bodyPr/>
        <a:lstStyle/>
        <a:p>
          <a:endParaRPr lang="en-US"/>
        </a:p>
      </dgm:t>
    </dgm:pt>
    <dgm:pt modelId="{B19C70B1-5F05-4AD7-89E4-05AEC5FFA5F8}">
      <dgm:prSet/>
      <dgm:spPr/>
      <dgm:t>
        <a:bodyPr/>
        <a:lstStyle/>
        <a:p>
          <a:r>
            <a:rPr lang="en-US"/>
            <a:t>Business Logic  </a:t>
          </a:r>
        </a:p>
      </dgm:t>
    </dgm:pt>
    <dgm:pt modelId="{F109BCB5-0959-40E4-BB7E-13AEF2B746CD}" type="parTrans" cxnId="{B12AD7D5-FCA7-4097-8499-B983D613489F}">
      <dgm:prSet/>
      <dgm:spPr/>
      <dgm:t>
        <a:bodyPr/>
        <a:lstStyle/>
        <a:p>
          <a:endParaRPr lang="en-US"/>
        </a:p>
      </dgm:t>
    </dgm:pt>
    <dgm:pt modelId="{420903C5-BEE9-4AF6-9D73-1DC29EBA2344}" type="sibTrans" cxnId="{B12AD7D5-FCA7-4097-8499-B983D613489F}">
      <dgm:prSet/>
      <dgm:spPr/>
      <dgm:t>
        <a:bodyPr/>
        <a:lstStyle/>
        <a:p>
          <a:endParaRPr lang="en-US"/>
        </a:p>
      </dgm:t>
    </dgm:pt>
    <dgm:pt modelId="{647A3075-CC2E-418A-A6FE-944F7C4840EA}">
      <dgm:prSet/>
      <dgm:spPr/>
      <dgm:t>
        <a:bodyPr/>
        <a:lstStyle/>
        <a:p>
          <a:r>
            <a:rPr lang="en-US"/>
            <a:t>Real-time date based Tracking approach </a:t>
          </a:r>
        </a:p>
      </dgm:t>
    </dgm:pt>
    <dgm:pt modelId="{12CB3177-B5BF-41E2-ABC4-03962376A49C}" type="parTrans" cxnId="{17365F94-FDFB-450D-B504-37E8526B3FB5}">
      <dgm:prSet/>
      <dgm:spPr/>
      <dgm:t>
        <a:bodyPr/>
        <a:lstStyle/>
        <a:p>
          <a:endParaRPr lang="en-US"/>
        </a:p>
      </dgm:t>
    </dgm:pt>
    <dgm:pt modelId="{FE8ED305-1D62-4497-9D1B-CF642A965798}" type="sibTrans" cxnId="{17365F94-FDFB-450D-B504-37E8526B3FB5}">
      <dgm:prSet/>
      <dgm:spPr/>
      <dgm:t>
        <a:bodyPr/>
        <a:lstStyle/>
        <a:p>
          <a:endParaRPr lang="en-US"/>
        </a:p>
      </dgm:t>
    </dgm:pt>
    <dgm:pt modelId="{198DE425-B27D-44BA-9FCE-321F96B18C7C}">
      <dgm:prSet/>
      <dgm:spPr/>
      <dgm:t>
        <a:bodyPr/>
        <a:lstStyle/>
        <a:p>
          <a:r>
            <a:rPr lang="en-US"/>
            <a:t>Subscription activation/deactivation </a:t>
          </a:r>
        </a:p>
      </dgm:t>
    </dgm:pt>
    <dgm:pt modelId="{6AFBD5F3-9461-4446-8A88-125655EACE97}" type="parTrans" cxnId="{EE7ED58D-4FEB-4365-9DAB-671F45B8262C}">
      <dgm:prSet/>
      <dgm:spPr/>
      <dgm:t>
        <a:bodyPr/>
        <a:lstStyle/>
        <a:p>
          <a:endParaRPr lang="en-US"/>
        </a:p>
      </dgm:t>
    </dgm:pt>
    <dgm:pt modelId="{388A6619-E975-400B-B5D8-D1B8BB3C17CC}" type="sibTrans" cxnId="{EE7ED58D-4FEB-4365-9DAB-671F45B8262C}">
      <dgm:prSet/>
      <dgm:spPr/>
      <dgm:t>
        <a:bodyPr/>
        <a:lstStyle/>
        <a:p>
          <a:endParaRPr lang="en-US"/>
        </a:p>
      </dgm:t>
    </dgm:pt>
    <dgm:pt modelId="{4B27CB99-3788-40EC-A62F-EE771503A002}">
      <dgm:prSet/>
      <dgm:spPr/>
      <dgm:t>
        <a:bodyPr/>
        <a:lstStyle/>
        <a:p>
          <a:r>
            <a:rPr lang="en-US"/>
            <a:t>Pricing model. </a:t>
          </a:r>
        </a:p>
      </dgm:t>
    </dgm:pt>
    <dgm:pt modelId="{6D915D16-1DFE-487E-AE71-98350849D5EF}" type="parTrans" cxnId="{17BCFCB9-CDE7-49DF-9449-CD21BD3976D2}">
      <dgm:prSet/>
      <dgm:spPr/>
      <dgm:t>
        <a:bodyPr/>
        <a:lstStyle/>
        <a:p>
          <a:endParaRPr lang="en-US"/>
        </a:p>
      </dgm:t>
    </dgm:pt>
    <dgm:pt modelId="{89D374B5-4C3E-4995-A84F-988EB286B3C4}" type="sibTrans" cxnId="{17BCFCB9-CDE7-49DF-9449-CD21BD3976D2}">
      <dgm:prSet/>
      <dgm:spPr/>
      <dgm:t>
        <a:bodyPr/>
        <a:lstStyle/>
        <a:p>
          <a:endParaRPr lang="en-US"/>
        </a:p>
      </dgm:t>
    </dgm:pt>
    <dgm:pt modelId="{1392BD01-044C-4B09-AD09-E7D0945C2C21}">
      <dgm:prSet/>
      <dgm:spPr/>
      <dgm:t>
        <a:bodyPr/>
        <a:lstStyle/>
        <a:p>
          <a:r>
            <a:rPr lang="en-US"/>
            <a:t>GUI Styling and Responsiveness. </a:t>
          </a:r>
        </a:p>
      </dgm:t>
    </dgm:pt>
    <dgm:pt modelId="{61657B6E-9137-4515-A19E-70EE27F9093E}" type="parTrans" cxnId="{60D4B480-350E-4825-BB18-944DC8F10402}">
      <dgm:prSet/>
      <dgm:spPr/>
      <dgm:t>
        <a:bodyPr/>
        <a:lstStyle/>
        <a:p>
          <a:endParaRPr lang="en-US"/>
        </a:p>
      </dgm:t>
    </dgm:pt>
    <dgm:pt modelId="{1F9AAD2A-1E34-430C-A5B0-BA807FE589AD}" type="sibTrans" cxnId="{60D4B480-350E-4825-BB18-944DC8F10402}">
      <dgm:prSet/>
      <dgm:spPr/>
      <dgm:t>
        <a:bodyPr/>
        <a:lstStyle/>
        <a:p>
          <a:endParaRPr lang="en-US"/>
        </a:p>
      </dgm:t>
    </dgm:pt>
    <dgm:pt modelId="{FCD8E211-A446-43AB-BAAC-C71D0E50B1AB}" type="pres">
      <dgm:prSet presAssocID="{E5DF2BAE-9A62-43E0-BA4F-8F2EC9C1B1E4}" presName="linear" presStyleCnt="0">
        <dgm:presLayoutVars>
          <dgm:dir/>
          <dgm:animLvl val="lvl"/>
          <dgm:resizeHandles val="exact"/>
        </dgm:presLayoutVars>
      </dgm:prSet>
      <dgm:spPr/>
    </dgm:pt>
    <dgm:pt modelId="{E334CC84-38EA-4569-AED9-E7E53CFFD283}" type="pres">
      <dgm:prSet presAssocID="{4A0A22E0-9400-49BD-8607-C1DF751AB57C}" presName="parentLin" presStyleCnt="0"/>
      <dgm:spPr/>
    </dgm:pt>
    <dgm:pt modelId="{CEFD71FC-C91E-42E9-9C09-217B7D9C0D85}" type="pres">
      <dgm:prSet presAssocID="{4A0A22E0-9400-49BD-8607-C1DF751AB57C}" presName="parentLeftMargin" presStyleLbl="node1" presStyleIdx="0" presStyleCnt="4"/>
      <dgm:spPr/>
    </dgm:pt>
    <dgm:pt modelId="{DC2D0D76-C87B-4BEC-A617-A4E786940E0A}" type="pres">
      <dgm:prSet presAssocID="{4A0A22E0-9400-49BD-8607-C1DF751AB57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EE93FA3-2FD9-4766-BB0E-03A0EF126100}" type="pres">
      <dgm:prSet presAssocID="{4A0A22E0-9400-49BD-8607-C1DF751AB57C}" presName="negativeSpace" presStyleCnt="0"/>
      <dgm:spPr/>
    </dgm:pt>
    <dgm:pt modelId="{92D554D9-47FC-4511-BB57-AF5DE08BC531}" type="pres">
      <dgm:prSet presAssocID="{4A0A22E0-9400-49BD-8607-C1DF751AB57C}" presName="childText" presStyleLbl="conFgAcc1" presStyleIdx="0" presStyleCnt="4">
        <dgm:presLayoutVars>
          <dgm:bulletEnabled val="1"/>
        </dgm:presLayoutVars>
      </dgm:prSet>
      <dgm:spPr/>
    </dgm:pt>
    <dgm:pt modelId="{88425D7A-D034-457D-83E3-588CC47ED675}" type="pres">
      <dgm:prSet presAssocID="{3E39BB35-9286-4F60-B9E6-3E7EA036B2DA}" presName="spaceBetweenRectangles" presStyleCnt="0"/>
      <dgm:spPr/>
    </dgm:pt>
    <dgm:pt modelId="{9A308EEC-F7FA-4BE5-BB11-2F26FC4F9A8E}" type="pres">
      <dgm:prSet presAssocID="{FCF99FFD-128B-48F8-9385-C4ED666A3612}" presName="parentLin" presStyleCnt="0"/>
      <dgm:spPr/>
    </dgm:pt>
    <dgm:pt modelId="{6F9C0C8A-E7F8-4922-8837-AE99D02E3F6F}" type="pres">
      <dgm:prSet presAssocID="{FCF99FFD-128B-48F8-9385-C4ED666A3612}" presName="parentLeftMargin" presStyleLbl="node1" presStyleIdx="0" presStyleCnt="4"/>
      <dgm:spPr/>
    </dgm:pt>
    <dgm:pt modelId="{E026AC1D-E582-421F-9F67-DB1DB35F5456}" type="pres">
      <dgm:prSet presAssocID="{FCF99FFD-128B-48F8-9385-C4ED666A361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A000DA0-7B94-4EE5-B156-96D8586CC954}" type="pres">
      <dgm:prSet presAssocID="{FCF99FFD-128B-48F8-9385-C4ED666A3612}" presName="negativeSpace" presStyleCnt="0"/>
      <dgm:spPr/>
    </dgm:pt>
    <dgm:pt modelId="{D51B54BA-617A-46CF-A7F4-600227E8464B}" type="pres">
      <dgm:prSet presAssocID="{FCF99FFD-128B-48F8-9385-C4ED666A3612}" presName="childText" presStyleLbl="conFgAcc1" presStyleIdx="1" presStyleCnt="4">
        <dgm:presLayoutVars>
          <dgm:bulletEnabled val="1"/>
        </dgm:presLayoutVars>
      </dgm:prSet>
      <dgm:spPr/>
    </dgm:pt>
    <dgm:pt modelId="{82AB424B-1F53-402C-BEBF-7D591EC5997A}" type="pres">
      <dgm:prSet presAssocID="{E6BFDEB1-DDBA-43CF-93DC-8712EF869EE1}" presName="spaceBetweenRectangles" presStyleCnt="0"/>
      <dgm:spPr/>
    </dgm:pt>
    <dgm:pt modelId="{BAB3827B-1EAA-4C57-A117-B762007E3244}" type="pres">
      <dgm:prSet presAssocID="{B19C70B1-5F05-4AD7-89E4-05AEC5FFA5F8}" presName="parentLin" presStyleCnt="0"/>
      <dgm:spPr/>
    </dgm:pt>
    <dgm:pt modelId="{7A45A488-F074-4F40-BBD5-07F7D63C516B}" type="pres">
      <dgm:prSet presAssocID="{B19C70B1-5F05-4AD7-89E4-05AEC5FFA5F8}" presName="parentLeftMargin" presStyleLbl="node1" presStyleIdx="1" presStyleCnt="4"/>
      <dgm:spPr/>
    </dgm:pt>
    <dgm:pt modelId="{B9602AA8-C895-4F96-9181-BC4EED542936}" type="pres">
      <dgm:prSet presAssocID="{B19C70B1-5F05-4AD7-89E4-05AEC5FFA5F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A41171E-99F6-469C-B388-7101BAFEB273}" type="pres">
      <dgm:prSet presAssocID="{B19C70B1-5F05-4AD7-89E4-05AEC5FFA5F8}" presName="negativeSpace" presStyleCnt="0"/>
      <dgm:spPr/>
    </dgm:pt>
    <dgm:pt modelId="{286285AF-6C08-454D-8AB6-D89F284B74C7}" type="pres">
      <dgm:prSet presAssocID="{B19C70B1-5F05-4AD7-89E4-05AEC5FFA5F8}" presName="childText" presStyleLbl="conFgAcc1" presStyleIdx="2" presStyleCnt="4">
        <dgm:presLayoutVars>
          <dgm:bulletEnabled val="1"/>
        </dgm:presLayoutVars>
      </dgm:prSet>
      <dgm:spPr/>
    </dgm:pt>
    <dgm:pt modelId="{93F53312-23DC-4495-8723-579C1C7ED081}" type="pres">
      <dgm:prSet presAssocID="{420903C5-BEE9-4AF6-9D73-1DC29EBA2344}" presName="spaceBetweenRectangles" presStyleCnt="0"/>
      <dgm:spPr/>
    </dgm:pt>
    <dgm:pt modelId="{DC1A3A3F-29FD-4713-8A4E-11BF075EB820}" type="pres">
      <dgm:prSet presAssocID="{1392BD01-044C-4B09-AD09-E7D0945C2C21}" presName="parentLin" presStyleCnt="0"/>
      <dgm:spPr/>
    </dgm:pt>
    <dgm:pt modelId="{57B40265-6673-48D3-963E-B0F057CA660E}" type="pres">
      <dgm:prSet presAssocID="{1392BD01-044C-4B09-AD09-E7D0945C2C21}" presName="parentLeftMargin" presStyleLbl="node1" presStyleIdx="2" presStyleCnt="4"/>
      <dgm:spPr/>
    </dgm:pt>
    <dgm:pt modelId="{0D1371D7-3DD9-4D4B-A9B3-A8DFBFC9EC42}" type="pres">
      <dgm:prSet presAssocID="{1392BD01-044C-4B09-AD09-E7D0945C2C21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65E5CF64-6654-43E1-98F2-B07D253D99D1}" type="pres">
      <dgm:prSet presAssocID="{1392BD01-044C-4B09-AD09-E7D0945C2C21}" presName="negativeSpace" presStyleCnt="0"/>
      <dgm:spPr/>
    </dgm:pt>
    <dgm:pt modelId="{03E8B2A7-4EF6-4658-A58A-C773F7829E39}" type="pres">
      <dgm:prSet presAssocID="{1392BD01-044C-4B09-AD09-E7D0945C2C21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2862100-4256-4BE8-A12F-9983C9AFF84B}" type="presOf" srcId="{0792DC5D-EB88-4B73-A699-546E48DDF120}" destId="{D51B54BA-617A-46CF-A7F4-600227E8464B}" srcOrd="0" destOrd="2" presId="urn:microsoft.com/office/officeart/2005/8/layout/list1"/>
    <dgm:cxn modelId="{51D95D02-BCDD-4D82-8791-50794E8C617F}" type="presOf" srcId="{B19C70B1-5F05-4AD7-89E4-05AEC5FFA5F8}" destId="{7A45A488-F074-4F40-BBD5-07F7D63C516B}" srcOrd="0" destOrd="0" presId="urn:microsoft.com/office/officeart/2005/8/layout/list1"/>
    <dgm:cxn modelId="{2C838A06-4405-4423-AFDD-F8C41B63DA41}" type="presOf" srcId="{9BAFBFDA-9448-4DEF-AE68-B26C7421E15C}" destId="{D51B54BA-617A-46CF-A7F4-600227E8464B}" srcOrd="0" destOrd="1" presId="urn:microsoft.com/office/officeart/2005/8/layout/list1"/>
    <dgm:cxn modelId="{8CCF0B0B-73A9-4ABE-A65F-3604DB31FEE4}" type="presOf" srcId="{A14F135E-7D49-44A2-9B07-6D689470FA1A}" destId="{92D554D9-47FC-4511-BB57-AF5DE08BC531}" srcOrd="0" destOrd="4" presId="urn:microsoft.com/office/officeart/2005/8/layout/list1"/>
    <dgm:cxn modelId="{404B4D0B-3123-48FA-A599-468C456B385F}" type="presOf" srcId="{E5DF2BAE-9A62-43E0-BA4F-8F2EC9C1B1E4}" destId="{FCD8E211-A446-43AB-BAAC-C71D0E50B1AB}" srcOrd="0" destOrd="0" presId="urn:microsoft.com/office/officeart/2005/8/layout/list1"/>
    <dgm:cxn modelId="{B0D0F017-0B3A-4AE1-AD0F-85C73A30FA7F}" type="presOf" srcId="{DB8092E6-A3A3-4E52-B4DF-474AF5F9CE2E}" destId="{92D554D9-47FC-4511-BB57-AF5DE08BC531}" srcOrd="0" destOrd="2" presId="urn:microsoft.com/office/officeart/2005/8/layout/list1"/>
    <dgm:cxn modelId="{94AE341D-8FA4-46B8-B5A9-F0336FC0AAFB}" srcId="{4A0A22E0-9400-49BD-8607-C1DF751AB57C}" destId="{A14F135E-7D49-44A2-9B07-6D689470FA1A}" srcOrd="4" destOrd="0" parTransId="{84B59FA5-23D6-4AFE-957C-8F6432DC66F0}" sibTransId="{803F5D30-FBC8-43C1-A7D8-867BBE159E33}"/>
    <dgm:cxn modelId="{2B191A37-17EE-4149-BA82-56038742CBF3}" type="presOf" srcId="{D9BE1565-7EAA-403D-852B-D8341A4E60B3}" destId="{D51B54BA-617A-46CF-A7F4-600227E8464B}" srcOrd="0" destOrd="4" presId="urn:microsoft.com/office/officeart/2005/8/layout/list1"/>
    <dgm:cxn modelId="{04766C61-0BCA-46F6-8198-5A52AFFF64F0}" type="presOf" srcId="{B19C70B1-5F05-4AD7-89E4-05AEC5FFA5F8}" destId="{B9602AA8-C895-4F96-9181-BC4EED542936}" srcOrd="1" destOrd="0" presId="urn:microsoft.com/office/officeart/2005/8/layout/list1"/>
    <dgm:cxn modelId="{9C53F646-1AC8-4C2A-A17E-72881F4D076E}" type="presOf" srcId="{AD2D13B0-CF25-45A0-BE5C-B5515430888A}" destId="{92D554D9-47FC-4511-BB57-AF5DE08BC531}" srcOrd="0" destOrd="1" presId="urn:microsoft.com/office/officeart/2005/8/layout/list1"/>
    <dgm:cxn modelId="{AF451E68-E2B0-416F-B77E-AA5F3CE384C9}" type="presOf" srcId="{1392BD01-044C-4B09-AD09-E7D0945C2C21}" destId="{0D1371D7-3DD9-4D4B-A9B3-A8DFBFC9EC42}" srcOrd="1" destOrd="0" presId="urn:microsoft.com/office/officeart/2005/8/layout/list1"/>
    <dgm:cxn modelId="{8D868D6E-977E-4857-A760-994070905676}" srcId="{4A0A22E0-9400-49BD-8607-C1DF751AB57C}" destId="{4A78C925-B113-4BE8-82D1-C14EFDE7455C}" srcOrd="0" destOrd="0" parTransId="{94ACFB17-7350-4DAE-A131-C7DAA7E41EAF}" sibTransId="{1DA7D5FD-574A-4A5E-9752-914F643A767E}"/>
    <dgm:cxn modelId="{F026E76E-746B-492E-9ABC-70E03BB64830}" srcId="{4A0A22E0-9400-49BD-8607-C1DF751AB57C}" destId="{AD2D13B0-CF25-45A0-BE5C-B5515430888A}" srcOrd="1" destOrd="0" parTransId="{FBCF62D9-DAD4-40D4-9F08-D1273A1EF940}" sibTransId="{202205D5-9B82-40D6-81F6-70C8C43E2A35}"/>
    <dgm:cxn modelId="{8301CF4F-477A-4573-9E3C-14334D80706D}" type="presOf" srcId="{1392BD01-044C-4B09-AD09-E7D0945C2C21}" destId="{57B40265-6673-48D3-963E-B0F057CA660E}" srcOrd="0" destOrd="0" presId="urn:microsoft.com/office/officeart/2005/8/layout/list1"/>
    <dgm:cxn modelId="{14B66C70-6BEB-4308-9B84-3627109E02D7}" type="presOf" srcId="{198DE425-B27D-44BA-9FCE-321F96B18C7C}" destId="{286285AF-6C08-454D-8AB6-D89F284B74C7}" srcOrd="0" destOrd="1" presId="urn:microsoft.com/office/officeart/2005/8/layout/list1"/>
    <dgm:cxn modelId="{D2AE8B7C-7170-46CB-A110-B252F211192C}" type="presOf" srcId="{4B27CB99-3788-40EC-A62F-EE771503A002}" destId="{286285AF-6C08-454D-8AB6-D89F284B74C7}" srcOrd="0" destOrd="2" presId="urn:microsoft.com/office/officeart/2005/8/layout/list1"/>
    <dgm:cxn modelId="{60D4B480-350E-4825-BB18-944DC8F10402}" srcId="{E5DF2BAE-9A62-43E0-BA4F-8F2EC9C1B1E4}" destId="{1392BD01-044C-4B09-AD09-E7D0945C2C21}" srcOrd="3" destOrd="0" parTransId="{61657B6E-9137-4515-A19E-70EE27F9093E}" sibTransId="{1F9AAD2A-1E34-430C-A5B0-BA807FE589AD}"/>
    <dgm:cxn modelId="{8BD7348B-BA2A-45E1-B1CB-BB6DC787882A}" srcId="{FCF99FFD-128B-48F8-9385-C4ED666A3612}" destId="{0792DC5D-EB88-4B73-A699-546E48DDF120}" srcOrd="2" destOrd="0" parTransId="{F6C53CBC-B39A-49FD-B866-DC77F573F9B3}" sibTransId="{F8C1DCCD-C839-4B7F-B589-0A7F6C4F2927}"/>
    <dgm:cxn modelId="{6863468B-0BDA-46E5-A0C9-E1AC1D52CC28}" srcId="{FCF99FFD-128B-48F8-9385-C4ED666A3612}" destId="{87D1970F-B0D9-4C9E-94A4-64E05B006AA1}" srcOrd="3" destOrd="0" parTransId="{E352D463-21D0-445F-BEC8-4F6B4BAB4DAD}" sibTransId="{06494BC0-CEC3-47E5-85C8-862ACCEDE038}"/>
    <dgm:cxn modelId="{EE7ED58D-4FEB-4365-9DAB-671F45B8262C}" srcId="{B19C70B1-5F05-4AD7-89E4-05AEC5FFA5F8}" destId="{198DE425-B27D-44BA-9FCE-321F96B18C7C}" srcOrd="1" destOrd="0" parTransId="{6AFBD5F3-9461-4446-8A88-125655EACE97}" sibTransId="{388A6619-E975-400B-B5D8-D1B8BB3C17CC}"/>
    <dgm:cxn modelId="{87F8E88F-C07F-4C09-97D7-346BA2CAAB7C}" type="presOf" srcId="{4A0A22E0-9400-49BD-8607-C1DF751AB57C}" destId="{CEFD71FC-C91E-42E9-9C09-217B7D9C0D85}" srcOrd="0" destOrd="0" presId="urn:microsoft.com/office/officeart/2005/8/layout/list1"/>
    <dgm:cxn modelId="{914E5E93-BECE-4268-9015-F00D6D83A9C6}" type="presOf" srcId="{F9708C13-1CD8-4AB0-8EAB-032617F72BE9}" destId="{D51B54BA-617A-46CF-A7F4-600227E8464B}" srcOrd="0" destOrd="0" presId="urn:microsoft.com/office/officeart/2005/8/layout/list1"/>
    <dgm:cxn modelId="{17365F94-FDFB-450D-B504-37E8526B3FB5}" srcId="{B19C70B1-5F05-4AD7-89E4-05AEC5FFA5F8}" destId="{647A3075-CC2E-418A-A6FE-944F7C4840EA}" srcOrd="0" destOrd="0" parTransId="{12CB3177-B5BF-41E2-ABC4-03962376A49C}" sibTransId="{FE8ED305-1D62-4497-9D1B-CF642A965798}"/>
    <dgm:cxn modelId="{156CF5AF-5BEB-4C24-B794-BAA973F712C5}" type="presOf" srcId="{4A0A22E0-9400-49BD-8607-C1DF751AB57C}" destId="{DC2D0D76-C87B-4BEC-A617-A4E786940E0A}" srcOrd="1" destOrd="0" presId="urn:microsoft.com/office/officeart/2005/8/layout/list1"/>
    <dgm:cxn modelId="{05247DB2-637E-459B-817C-AF8B06387B03}" srcId="{FCF99FFD-128B-48F8-9385-C4ED666A3612}" destId="{9BAFBFDA-9448-4DEF-AE68-B26C7421E15C}" srcOrd="1" destOrd="0" parTransId="{4A6EDAD6-EC6C-4AF8-8FB6-F5E1B7531126}" sibTransId="{F990EB8E-38DD-4F09-BF63-D252DA7B4E8F}"/>
    <dgm:cxn modelId="{F134B5B4-2B73-445C-AE85-CEDE555F4874}" type="presOf" srcId="{FCF99FFD-128B-48F8-9385-C4ED666A3612}" destId="{6F9C0C8A-E7F8-4922-8837-AE99D02E3F6F}" srcOrd="0" destOrd="0" presId="urn:microsoft.com/office/officeart/2005/8/layout/list1"/>
    <dgm:cxn modelId="{17BCFCB9-CDE7-49DF-9449-CD21BD3976D2}" srcId="{B19C70B1-5F05-4AD7-89E4-05AEC5FFA5F8}" destId="{4B27CB99-3788-40EC-A62F-EE771503A002}" srcOrd="2" destOrd="0" parTransId="{6D915D16-1DFE-487E-AE71-98350849D5EF}" sibTransId="{89D374B5-4C3E-4995-A84F-988EB286B3C4}"/>
    <dgm:cxn modelId="{459345CB-656A-416E-8B92-ECD99591A408}" srcId="{4A0A22E0-9400-49BD-8607-C1DF751AB57C}" destId="{8791AF3F-F628-4EEF-B27E-53D6E8C7D42A}" srcOrd="3" destOrd="0" parTransId="{62AB1A45-1EC6-4E09-B3F6-FBC7B4729B6B}" sibTransId="{2E029E14-0AE9-4ADB-8EDA-915E92E4D8B4}"/>
    <dgm:cxn modelId="{97C9E4CE-5596-4D10-BEF8-8009834FC20A}" type="presOf" srcId="{4A78C925-B113-4BE8-82D1-C14EFDE7455C}" destId="{92D554D9-47FC-4511-BB57-AF5DE08BC531}" srcOrd="0" destOrd="0" presId="urn:microsoft.com/office/officeart/2005/8/layout/list1"/>
    <dgm:cxn modelId="{01A52BD4-53A4-4BF1-8A1B-EEF0CC0BD8DF}" srcId="{FCF99FFD-128B-48F8-9385-C4ED666A3612}" destId="{D9BE1565-7EAA-403D-852B-D8341A4E60B3}" srcOrd="4" destOrd="0" parTransId="{5CB76B43-3CE9-4014-A409-8692F40EFC65}" sibTransId="{F7779748-FF1C-419A-AF34-2C20BD7300C6}"/>
    <dgm:cxn modelId="{B12AD7D5-FCA7-4097-8499-B983D613489F}" srcId="{E5DF2BAE-9A62-43E0-BA4F-8F2EC9C1B1E4}" destId="{B19C70B1-5F05-4AD7-89E4-05AEC5FFA5F8}" srcOrd="2" destOrd="0" parTransId="{F109BCB5-0959-40E4-BB7E-13AEF2B746CD}" sibTransId="{420903C5-BEE9-4AF6-9D73-1DC29EBA2344}"/>
    <dgm:cxn modelId="{B2E950E3-417B-4C2E-A0B3-38B42FCB6E2B}" type="presOf" srcId="{647A3075-CC2E-418A-A6FE-944F7C4840EA}" destId="{286285AF-6C08-454D-8AB6-D89F284B74C7}" srcOrd="0" destOrd="0" presId="urn:microsoft.com/office/officeart/2005/8/layout/list1"/>
    <dgm:cxn modelId="{912BE1E6-401B-4702-9895-36D84959E0A4}" srcId="{FCF99FFD-128B-48F8-9385-C4ED666A3612}" destId="{F9708C13-1CD8-4AB0-8EAB-032617F72BE9}" srcOrd="0" destOrd="0" parTransId="{2AD5DFDD-98F5-457A-9EE1-AE2C6C22ABE6}" sibTransId="{BF2A7DF4-0484-4DA0-8E78-D2DC89D48C04}"/>
    <dgm:cxn modelId="{AE09B7E7-51E3-465C-825D-A0B68B7F5A19}" type="presOf" srcId="{FCF99FFD-128B-48F8-9385-C4ED666A3612}" destId="{E026AC1D-E582-421F-9F67-DB1DB35F5456}" srcOrd="1" destOrd="0" presId="urn:microsoft.com/office/officeart/2005/8/layout/list1"/>
    <dgm:cxn modelId="{7E81B4F0-97C7-46AA-90AA-3DE8730991BE}" type="presOf" srcId="{8791AF3F-F628-4EEF-B27E-53D6E8C7D42A}" destId="{92D554D9-47FC-4511-BB57-AF5DE08BC531}" srcOrd="0" destOrd="3" presId="urn:microsoft.com/office/officeart/2005/8/layout/list1"/>
    <dgm:cxn modelId="{743F22F2-1A89-47F6-A6FE-4B13D89B8B54}" srcId="{4A0A22E0-9400-49BD-8607-C1DF751AB57C}" destId="{DB8092E6-A3A3-4E52-B4DF-474AF5F9CE2E}" srcOrd="2" destOrd="0" parTransId="{02F77604-6A6F-489E-8BD9-D29561619FB9}" sibTransId="{07BA4DD3-25E1-4449-8EC0-C687D7472BF1}"/>
    <dgm:cxn modelId="{F568B0F3-69AB-4256-A8A2-CB5DB2EF0A57}" srcId="{E5DF2BAE-9A62-43E0-BA4F-8F2EC9C1B1E4}" destId="{FCF99FFD-128B-48F8-9385-C4ED666A3612}" srcOrd="1" destOrd="0" parTransId="{B2C94A20-6917-4B9B-8894-CD0664C958A4}" sibTransId="{E6BFDEB1-DDBA-43CF-93DC-8712EF869EE1}"/>
    <dgm:cxn modelId="{0CD3BBF4-DE4D-4BE4-9D85-A18FE0503E4D}" type="presOf" srcId="{87D1970F-B0D9-4C9E-94A4-64E05B006AA1}" destId="{D51B54BA-617A-46CF-A7F4-600227E8464B}" srcOrd="0" destOrd="3" presId="urn:microsoft.com/office/officeart/2005/8/layout/list1"/>
    <dgm:cxn modelId="{520788F7-D7D0-4238-A93A-C11D4FA17E67}" srcId="{E5DF2BAE-9A62-43E0-BA4F-8F2EC9C1B1E4}" destId="{4A0A22E0-9400-49BD-8607-C1DF751AB57C}" srcOrd="0" destOrd="0" parTransId="{F964A0F5-558D-40BB-B9DD-B48661FFDD03}" sibTransId="{3E39BB35-9286-4F60-B9E6-3E7EA036B2DA}"/>
    <dgm:cxn modelId="{92C712A9-179E-45F1-888F-276F5F1915E7}" type="presParOf" srcId="{FCD8E211-A446-43AB-BAAC-C71D0E50B1AB}" destId="{E334CC84-38EA-4569-AED9-E7E53CFFD283}" srcOrd="0" destOrd="0" presId="urn:microsoft.com/office/officeart/2005/8/layout/list1"/>
    <dgm:cxn modelId="{CADB9CB1-0955-4652-BA86-DD0D2F9D5A31}" type="presParOf" srcId="{E334CC84-38EA-4569-AED9-E7E53CFFD283}" destId="{CEFD71FC-C91E-42E9-9C09-217B7D9C0D85}" srcOrd="0" destOrd="0" presId="urn:microsoft.com/office/officeart/2005/8/layout/list1"/>
    <dgm:cxn modelId="{192AF13F-C98F-459E-B568-BF5A256EDA3E}" type="presParOf" srcId="{E334CC84-38EA-4569-AED9-E7E53CFFD283}" destId="{DC2D0D76-C87B-4BEC-A617-A4E786940E0A}" srcOrd="1" destOrd="0" presId="urn:microsoft.com/office/officeart/2005/8/layout/list1"/>
    <dgm:cxn modelId="{BBEB48B8-886F-4337-88AD-A1AF826D0BFE}" type="presParOf" srcId="{FCD8E211-A446-43AB-BAAC-C71D0E50B1AB}" destId="{CEE93FA3-2FD9-4766-BB0E-03A0EF126100}" srcOrd="1" destOrd="0" presId="urn:microsoft.com/office/officeart/2005/8/layout/list1"/>
    <dgm:cxn modelId="{F0CFCC28-C903-403D-A968-9F10DA52C4E4}" type="presParOf" srcId="{FCD8E211-A446-43AB-BAAC-C71D0E50B1AB}" destId="{92D554D9-47FC-4511-BB57-AF5DE08BC531}" srcOrd="2" destOrd="0" presId="urn:microsoft.com/office/officeart/2005/8/layout/list1"/>
    <dgm:cxn modelId="{F2A83D7E-B7D3-4544-B3AC-67CA9ED364D9}" type="presParOf" srcId="{FCD8E211-A446-43AB-BAAC-C71D0E50B1AB}" destId="{88425D7A-D034-457D-83E3-588CC47ED675}" srcOrd="3" destOrd="0" presId="urn:microsoft.com/office/officeart/2005/8/layout/list1"/>
    <dgm:cxn modelId="{57C3C53E-7F6F-4202-9936-07AF889B303B}" type="presParOf" srcId="{FCD8E211-A446-43AB-BAAC-C71D0E50B1AB}" destId="{9A308EEC-F7FA-4BE5-BB11-2F26FC4F9A8E}" srcOrd="4" destOrd="0" presId="urn:microsoft.com/office/officeart/2005/8/layout/list1"/>
    <dgm:cxn modelId="{CB8034BD-1D75-4432-82D9-258B79FB85C9}" type="presParOf" srcId="{9A308EEC-F7FA-4BE5-BB11-2F26FC4F9A8E}" destId="{6F9C0C8A-E7F8-4922-8837-AE99D02E3F6F}" srcOrd="0" destOrd="0" presId="urn:microsoft.com/office/officeart/2005/8/layout/list1"/>
    <dgm:cxn modelId="{5CAE5032-B818-46CE-B383-B128CD82F80A}" type="presParOf" srcId="{9A308EEC-F7FA-4BE5-BB11-2F26FC4F9A8E}" destId="{E026AC1D-E582-421F-9F67-DB1DB35F5456}" srcOrd="1" destOrd="0" presId="urn:microsoft.com/office/officeart/2005/8/layout/list1"/>
    <dgm:cxn modelId="{C3640EB2-AF71-4865-8A46-2080334AEF0B}" type="presParOf" srcId="{FCD8E211-A446-43AB-BAAC-C71D0E50B1AB}" destId="{DA000DA0-7B94-4EE5-B156-96D8586CC954}" srcOrd="5" destOrd="0" presId="urn:microsoft.com/office/officeart/2005/8/layout/list1"/>
    <dgm:cxn modelId="{9596E410-E82B-4B83-9BCB-D87611D6D131}" type="presParOf" srcId="{FCD8E211-A446-43AB-BAAC-C71D0E50B1AB}" destId="{D51B54BA-617A-46CF-A7F4-600227E8464B}" srcOrd="6" destOrd="0" presId="urn:microsoft.com/office/officeart/2005/8/layout/list1"/>
    <dgm:cxn modelId="{4A894A88-3F6E-4AD8-BB3C-F7A0E48731D8}" type="presParOf" srcId="{FCD8E211-A446-43AB-BAAC-C71D0E50B1AB}" destId="{82AB424B-1F53-402C-BEBF-7D591EC5997A}" srcOrd="7" destOrd="0" presId="urn:microsoft.com/office/officeart/2005/8/layout/list1"/>
    <dgm:cxn modelId="{051445F5-BA8E-45AA-B6A8-61D1191F4153}" type="presParOf" srcId="{FCD8E211-A446-43AB-BAAC-C71D0E50B1AB}" destId="{BAB3827B-1EAA-4C57-A117-B762007E3244}" srcOrd="8" destOrd="0" presId="urn:microsoft.com/office/officeart/2005/8/layout/list1"/>
    <dgm:cxn modelId="{1F6C6F5A-65A1-46BD-B9A0-229A7A62C824}" type="presParOf" srcId="{BAB3827B-1EAA-4C57-A117-B762007E3244}" destId="{7A45A488-F074-4F40-BBD5-07F7D63C516B}" srcOrd="0" destOrd="0" presId="urn:microsoft.com/office/officeart/2005/8/layout/list1"/>
    <dgm:cxn modelId="{1CA88272-D2D7-4BF5-A51B-BBEFF71FF2C9}" type="presParOf" srcId="{BAB3827B-1EAA-4C57-A117-B762007E3244}" destId="{B9602AA8-C895-4F96-9181-BC4EED542936}" srcOrd="1" destOrd="0" presId="urn:microsoft.com/office/officeart/2005/8/layout/list1"/>
    <dgm:cxn modelId="{6380D01C-E072-4B55-A516-FE63B8ADC061}" type="presParOf" srcId="{FCD8E211-A446-43AB-BAAC-C71D0E50B1AB}" destId="{5A41171E-99F6-469C-B388-7101BAFEB273}" srcOrd="9" destOrd="0" presId="urn:microsoft.com/office/officeart/2005/8/layout/list1"/>
    <dgm:cxn modelId="{1C53B7FF-2C26-4F52-8EA7-6F6679C36E27}" type="presParOf" srcId="{FCD8E211-A446-43AB-BAAC-C71D0E50B1AB}" destId="{286285AF-6C08-454D-8AB6-D89F284B74C7}" srcOrd="10" destOrd="0" presId="urn:microsoft.com/office/officeart/2005/8/layout/list1"/>
    <dgm:cxn modelId="{F3B56888-96E7-4DB7-8DCF-FE854EC9A6C5}" type="presParOf" srcId="{FCD8E211-A446-43AB-BAAC-C71D0E50B1AB}" destId="{93F53312-23DC-4495-8723-579C1C7ED081}" srcOrd="11" destOrd="0" presId="urn:microsoft.com/office/officeart/2005/8/layout/list1"/>
    <dgm:cxn modelId="{7BFD11D6-1A2A-4B63-8AD7-9A69E8901388}" type="presParOf" srcId="{FCD8E211-A446-43AB-BAAC-C71D0E50B1AB}" destId="{DC1A3A3F-29FD-4713-8A4E-11BF075EB820}" srcOrd="12" destOrd="0" presId="urn:microsoft.com/office/officeart/2005/8/layout/list1"/>
    <dgm:cxn modelId="{6DA7D00B-58EF-4B58-8419-9FDF768759B0}" type="presParOf" srcId="{DC1A3A3F-29FD-4713-8A4E-11BF075EB820}" destId="{57B40265-6673-48D3-963E-B0F057CA660E}" srcOrd="0" destOrd="0" presId="urn:microsoft.com/office/officeart/2005/8/layout/list1"/>
    <dgm:cxn modelId="{4086D42F-4405-47EB-8388-092D45E6851A}" type="presParOf" srcId="{DC1A3A3F-29FD-4713-8A4E-11BF075EB820}" destId="{0D1371D7-3DD9-4D4B-A9B3-A8DFBFC9EC42}" srcOrd="1" destOrd="0" presId="urn:microsoft.com/office/officeart/2005/8/layout/list1"/>
    <dgm:cxn modelId="{6B4FAC27-B5D0-47A3-BF03-44DE64BC7CAD}" type="presParOf" srcId="{FCD8E211-A446-43AB-BAAC-C71D0E50B1AB}" destId="{65E5CF64-6654-43E1-98F2-B07D253D99D1}" srcOrd="13" destOrd="0" presId="urn:microsoft.com/office/officeart/2005/8/layout/list1"/>
    <dgm:cxn modelId="{16BF73F7-F799-43B5-9C37-6552F0F0AF19}" type="presParOf" srcId="{FCD8E211-A446-43AB-BAAC-C71D0E50B1AB}" destId="{03E8B2A7-4EF6-4658-A58A-C773F7829E3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F942C9D-7B8F-4A87-B074-992856DBD3F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5D776F-D82D-4842-92C9-DDBCFF70EB71}">
      <dgm:prSet/>
      <dgm:spPr/>
      <dgm:t>
        <a:bodyPr/>
        <a:lstStyle/>
        <a:p>
          <a:pPr rtl="0"/>
          <a:r>
            <a:rPr lang="en-US">
              <a:latin typeface="Impact"/>
            </a:rPr>
            <a:t> </a:t>
          </a:r>
          <a:r>
            <a:rPr lang="en-US"/>
            <a:t>Implement Payment Gateway for orders and subscriptions.</a:t>
          </a:r>
        </a:p>
      </dgm:t>
    </dgm:pt>
    <dgm:pt modelId="{D533A219-345F-4D5C-860C-44E9430F6DBA}" type="parTrans" cxnId="{B88C5F88-3D62-4EB7-9EF1-93EB91683233}">
      <dgm:prSet/>
      <dgm:spPr/>
      <dgm:t>
        <a:bodyPr/>
        <a:lstStyle/>
        <a:p>
          <a:endParaRPr lang="en-US"/>
        </a:p>
      </dgm:t>
    </dgm:pt>
    <dgm:pt modelId="{237EC13A-49EC-4950-BC39-7B479D84BB3F}" type="sibTrans" cxnId="{B88C5F88-3D62-4EB7-9EF1-93EB91683233}">
      <dgm:prSet/>
      <dgm:spPr/>
      <dgm:t>
        <a:bodyPr/>
        <a:lstStyle/>
        <a:p>
          <a:endParaRPr lang="en-US"/>
        </a:p>
      </dgm:t>
    </dgm:pt>
    <dgm:pt modelId="{CDF2F8FE-2C2D-44B3-8350-781DCD4B533B}">
      <dgm:prSet/>
      <dgm:spPr/>
      <dgm:t>
        <a:bodyPr/>
        <a:lstStyle/>
        <a:p>
          <a:r>
            <a:rPr lang="en-US"/>
            <a:t> Set up an order tracking system for both customers and vendors.</a:t>
          </a:r>
        </a:p>
      </dgm:t>
    </dgm:pt>
    <dgm:pt modelId="{595532FE-F2FB-47A5-802D-63C0452D4CF9}" type="parTrans" cxnId="{C99A6427-5D3B-4AAC-8679-05E9642C095F}">
      <dgm:prSet/>
      <dgm:spPr/>
      <dgm:t>
        <a:bodyPr/>
        <a:lstStyle/>
        <a:p>
          <a:endParaRPr lang="en-US"/>
        </a:p>
      </dgm:t>
    </dgm:pt>
    <dgm:pt modelId="{BFDFE976-3FBD-474A-9617-9BB37F8487C5}" type="sibTrans" cxnId="{C99A6427-5D3B-4AAC-8679-05E9642C095F}">
      <dgm:prSet/>
      <dgm:spPr/>
      <dgm:t>
        <a:bodyPr/>
        <a:lstStyle/>
        <a:p>
          <a:endParaRPr lang="en-US"/>
        </a:p>
      </dgm:t>
    </dgm:pt>
    <dgm:pt modelId="{7D2445C6-E01E-4CC1-BE59-203AC8A06841}">
      <dgm:prSet/>
      <dgm:spPr/>
      <dgm:t>
        <a:bodyPr/>
        <a:lstStyle/>
        <a:p>
          <a:r>
            <a:rPr lang="en-US"/>
            <a:t> Rating and Review Mechanism for Vendors.</a:t>
          </a:r>
        </a:p>
      </dgm:t>
    </dgm:pt>
    <dgm:pt modelId="{CFAE25DA-7743-41CC-A322-7E77DF8341DF}" type="parTrans" cxnId="{E9B57664-5254-4A6A-8CE1-2C2917E53BC4}">
      <dgm:prSet/>
      <dgm:spPr/>
      <dgm:t>
        <a:bodyPr/>
        <a:lstStyle/>
        <a:p>
          <a:endParaRPr lang="en-US"/>
        </a:p>
      </dgm:t>
    </dgm:pt>
    <dgm:pt modelId="{B8529191-FA8A-4C51-A376-1FD8EFCD9737}" type="sibTrans" cxnId="{E9B57664-5254-4A6A-8CE1-2C2917E53BC4}">
      <dgm:prSet/>
      <dgm:spPr/>
      <dgm:t>
        <a:bodyPr/>
        <a:lstStyle/>
        <a:p>
          <a:endParaRPr lang="en-US"/>
        </a:p>
      </dgm:t>
    </dgm:pt>
    <dgm:pt modelId="{8C5C9B59-0E46-433B-A17A-2ADE88D62FB3}">
      <dgm:prSet/>
      <dgm:spPr/>
      <dgm:t>
        <a:bodyPr/>
        <a:lstStyle/>
        <a:p>
          <a:r>
            <a:rPr lang="en-US"/>
            <a:t>  Improve on CSS styling of the website.</a:t>
          </a:r>
        </a:p>
      </dgm:t>
    </dgm:pt>
    <dgm:pt modelId="{39CC3FC1-A5C9-4B85-8751-A609866FC426}" type="parTrans" cxnId="{BE7EC563-C159-4E7E-AC7E-27BE2087A50E}">
      <dgm:prSet/>
      <dgm:spPr/>
      <dgm:t>
        <a:bodyPr/>
        <a:lstStyle/>
        <a:p>
          <a:endParaRPr lang="en-US"/>
        </a:p>
      </dgm:t>
    </dgm:pt>
    <dgm:pt modelId="{4C90CC3D-8A9F-433E-824F-EDF5816B0AE2}" type="sibTrans" cxnId="{BE7EC563-C159-4E7E-AC7E-27BE2087A50E}">
      <dgm:prSet/>
      <dgm:spPr/>
      <dgm:t>
        <a:bodyPr/>
        <a:lstStyle/>
        <a:p>
          <a:endParaRPr lang="en-US"/>
        </a:p>
      </dgm:t>
    </dgm:pt>
    <dgm:pt modelId="{7BB40227-E9FC-451D-8B57-4F8DB87048B7}">
      <dgm:prSet/>
      <dgm:spPr/>
      <dgm:t>
        <a:bodyPr/>
        <a:lstStyle/>
        <a:p>
          <a:r>
            <a:rPr lang="en-US"/>
            <a:t> Test the above functionality using Selenium.   </a:t>
          </a:r>
        </a:p>
      </dgm:t>
    </dgm:pt>
    <dgm:pt modelId="{FD1B1B45-CE19-4C7D-B4B7-DF5BFB4FCC4A}" type="parTrans" cxnId="{F4E960D8-24E9-4BE4-BAF2-22BF72CA75C2}">
      <dgm:prSet/>
      <dgm:spPr/>
      <dgm:t>
        <a:bodyPr/>
        <a:lstStyle/>
        <a:p>
          <a:endParaRPr lang="en-US"/>
        </a:p>
      </dgm:t>
    </dgm:pt>
    <dgm:pt modelId="{48DC0C59-97C0-46D0-A32D-F2C653DE520A}" type="sibTrans" cxnId="{F4E960D8-24E9-4BE4-BAF2-22BF72CA75C2}">
      <dgm:prSet/>
      <dgm:spPr/>
      <dgm:t>
        <a:bodyPr/>
        <a:lstStyle/>
        <a:p>
          <a:endParaRPr lang="en-US"/>
        </a:p>
      </dgm:t>
    </dgm:pt>
    <dgm:pt modelId="{8103D9CF-300C-4CC0-9E21-D329006B2DF5}" type="pres">
      <dgm:prSet presAssocID="{CF942C9D-7B8F-4A87-B074-992856DBD3F0}" presName="root" presStyleCnt="0">
        <dgm:presLayoutVars>
          <dgm:dir/>
          <dgm:resizeHandles val="exact"/>
        </dgm:presLayoutVars>
      </dgm:prSet>
      <dgm:spPr/>
    </dgm:pt>
    <dgm:pt modelId="{DA006E34-F6C4-4284-8B1A-A8DAB41AF9ED}" type="pres">
      <dgm:prSet presAssocID="{C05D776F-D82D-4842-92C9-DDBCFF70EB71}" presName="compNode" presStyleCnt="0"/>
      <dgm:spPr/>
    </dgm:pt>
    <dgm:pt modelId="{C4BD0267-C65B-4E3E-B8D7-8D7C43EECABF}" type="pres">
      <dgm:prSet presAssocID="{C05D776F-D82D-4842-92C9-DDBCFF70EB71}" presName="bgRect" presStyleLbl="bgShp" presStyleIdx="0" presStyleCnt="5"/>
      <dgm:spPr/>
    </dgm:pt>
    <dgm:pt modelId="{9F37363A-80E5-472E-A1AC-6B4938F12DFC}" type="pres">
      <dgm:prSet presAssocID="{C05D776F-D82D-4842-92C9-DDBCFF70EB7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5722AD90-70C6-4788-951C-A2FCBFE62377}" type="pres">
      <dgm:prSet presAssocID="{C05D776F-D82D-4842-92C9-DDBCFF70EB71}" presName="spaceRect" presStyleCnt="0"/>
      <dgm:spPr/>
    </dgm:pt>
    <dgm:pt modelId="{1AAC5B3C-5DB0-43BC-9924-38EF016EB912}" type="pres">
      <dgm:prSet presAssocID="{C05D776F-D82D-4842-92C9-DDBCFF70EB71}" presName="parTx" presStyleLbl="revTx" presStyleIdx="0" presStyleCnt="5">
        <dgm:presLayoutVars>
          <dgm:chMax val="0"/>
          <dgm:chPref val="0"/>
        </dgm:presLayoutVars>
      </dgm:prSet>
      <dgm:spPr/>
    </dgm:pt>
    <dgm:pt modelId="{48FD13A5-19BE-4053-8A1E-EE0F7FB5FA8C}" type="pres">
      <dgm:prSet presAssocID="{237EC13A-49EC-4950-BC39-7B479D84BB3F}" presName="sibTrans" presStyleCnt="0"/>
      <dgm:spPr/>
    </dgm:pt>
    <dgm:pt modelId="{CE275B99-0525-4CBF-9184-8994FA6FCBDE}" type="pres">
      <dgm:prSet presAssocID="{CDF2F8FE-2C2D-44B3-8350-781DCD4B533B}" presName="compNode" presStyleCnt="0"/>
      <dgm:spPr/>
    </dgm:pt>
    <dgm:pt modelId="{D14081B7-CA80-41C6-896C-CF51E602F6B7}" type="pres">
      <dgm:prSet presAssocID="{CDF2F8FE-2C2D-44B3-8350-781DCD4B533B}" presName="bgRect" presStyleLbl="bgShp" presStyleIdx="1" presStyleCnt="5"/>
      <dgm:spPr/>
    </dgm:pt>
    <dgm:pt modelId="{34FEBD1C-B87E-424F-8183-0DE5BA4E0DF2}" type="pres">
      <dgm:prSet presAssocID="{CDF2F8FE-2C2D-44B3-8350-781DCD4B533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A9C7847C-4D3F-46D5-8156-3A893CF7D698}" type="pres">
      <dgm:prSet presAssocID="{CDF2F8FE-2C2D-44B3-8350-781DCD4B533B}" presName="spaceRect" presStyleCnt="0"/>
      <dgm:spPr/>
    </dgm:pt>
    <dgm:pt modelId="{E4FCDBA0-6D4F-47D1-B507-26464700B7AE}" type="pres">
      <dgm:prSet presAssocID="{CDF2F8FE-2C2D-44B3-8350-781DCD4B533B}" presName="parTx" presStyleLbl="revTx" presStyleIdx="1" presStyleCnt="5">
        <dgm:presLayoutVars>
          <dgm:chMax val="0"/>
          <dgm:chPref val="0"/>
        </dgm:presLayoutVars>
      </dgm:prSet>
      <dgm:spPr/>
    </dgm:pt>
    <dgm:pt modelId="{658EFF75-96CA-4207-ACB1-A6993D19EA63}" type="pres">
      <dgm:prSet presAssocID="{BFDFE976-3FBD-474A-9617-9BB37F8487C5}" presName="sibTrans" presStyleCnt="0"/>
      <dgm:spPr/>
    </dgm:pt>
    <dgm:pt modelId="{C503A54E-16DA-4DD0-B071-FD0F6BB901AC}" type="pres">
      <dgm:prSet presAssocID="{7D2445C6-E01E-4CC1-BE59-203AC8A06841}" presName="compNode" presStyleCnt="0"/>
      <dgm:spPr/>
    </dgm:pt>
    <dgm:pt modelId="{E8E94F2B-23F4-408A-9BDB-7FEF7D8DB914}" type="pres">
      <dgm:prSet presAssocID="{7D2445C6-E01E-4CC1-BE59-203AC8A06841}" presName="bgRect" presStyleLbl="bgShp" presStyleIdx="2" presStyleCnt="5"/>
      <dgm:spPr/>
    </dgm:pt>
    <dgm:pt modelId="{3583BBDA-6681-4662-849F-FDBF7C27342B}" type="pres">
      <dgm:prSet presAssocID="{7D2445C6-E01E-4CC1-BE59-203AC8A0684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r"/>
        </a:ext>
      </dgm:extLst>
    </dgm:pt>
    <dgm:pt modelId="{0500041E-6E7D-42D4-B7DB-20330A6F1C7C}" type="pres">
      <dgm:prSet presAssocID="{7D2445C6-E01E-4CC1-BE59-203AC8A06841}" presName="spaceRect" presStyleCnt="0"/>
      <dgm:spPr/>
    </dgm:pt>
    <dgm:pt modelId="{16018C23-CD77-4C1A-84F4-C2934E9CB6F1}" type="pres">
      <dgm:prSet presAssocID="{7D2445C6-E01E-4CC1-BE59-203AC8A06841}" presName="parTx" presStyleLbl="revTx" presStyleIdx="2" presStyleCnt="5">
        <dgm:presLayoutVars>
          <dgm:chMax val="0"/>
          <dgm:chPref val="0"/>
        </dgm:presLayoutVars>
      </dgm:prSet>
      <dgm:spPr/>
    </dgm:pt>
    <dgm:pt modelId="{EEF74828-0421-4B98-8A0E-B85D2419B385}" type="pres">
      <dgm:prSet presAssocID="{B8529191-FA8A-4C51-A376-1FD8EFCD9737}" presName="sibTrans" presStyleCnt="0"/>
      <dgm:spPr/>
    </dgm:pt>
    <dgm:pt modelId="{5AF3BDC7-3FE2-4313-9393-FC442D136EAF}" type="pres">
      <dgm:prSet presAssocID="{8C5C9B59-0E46-433B-A17A-2ADE88D62FB3}" presName="compNode" presStyleCnt="0"/>
      <dgm:spPr/>
    </dgm:pt>
    <dgm:pt modelId="{ECCA73F6-0A0A-4FC8-A666-E3C18D642BDA}" type="pres">
      <dgm:prSet presAssocID="{8C5C9B59-0E46-433B-A17A-2ADE88D62FB3}" presName="bgRect" presStyleLbl="bgShp" presStyleIdx="3" presStyleCnt="5"/>
      <dgm:spPr/>
    </dgm:pt>
    <dgm:pt modelId="{1F508F3E-6C58-48CC-A6FC-42AD1DCBD68C}" type="pres">
      <dgm:prSet presAssocID="{8C5C9B59-0E46-433B-A17A-2ADE88D62FB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C76BDABD-EEAA-49E9-96FA-1F2298FA0E4A}" type="pres">
      <dgm:prSet presAssocID="{8C5C9B59-0E46-433B-A17A-2ADE88D62FB3}" presName="spaceRect" presStyleCnt="0"/>
      <dgm:spPr/>
    </dgm:pt>
    <dgm:pt modelId="{27A632A9-4C83-487A-B0F1-53D296C529C3}" type="pres">
      <dgm:prSet presAssocID="{8C5C9B59-0E46-433B-A17A-2ADE88D62FB3}" presName="parTx" presStyleLbl="revTx" presStyleIdx="3" presStyleCnt="5">
        <dgm:presLayoutVars>
          <dgm:chMax val="0"/>
          <dgm:chPref val="0"/>
        </dgm:presLayoutVars>
      </dgm:prSet>
      <dgm:spPr/>
    </dgm:pt>
    <dgm:pt modelId="{FB0BF480-3A06-4235-8F55-35D8DD5766A4}" type="pres">
      <dgm:prSet presAssocID="{4C90CC3D-8A9F-433E-824F-EDF5816B0AE2}" presName="sibTrans" presStyleCnt="0"/>
      <dgm:spPr/>
    </dgm:pt>
    <dgm:pt modelId="{BCED770A-1464-4672-901F-B22DF23F0582}" type="pres">
      <dgm:prSet presAssocID="{7BB40227-E9FC-451D-8B57-4F8DB87048B7}" presName="compNode" presStyleCnt="0"/>
      <dgm:spPr/>
    </dgm:pt>
    <dgm:pt modelId="{7C63AFF1-7E90-4FAF-90A1-836F756A0DD6}" type="pres">
      <dgm:prSet presAssocID="{7BB40227-E9FC-451D-8B57-4F8DB87048B7}" presName="bgRect" presStyleLbl="bgShp" presStyleIdx="4" presStyleCnt="5"/>
      <dgm:spPr/>
    </dgm:pt>
    <dgm:pt modelId="{AE41A0CD-62F2-4A16-BC1E-3B4F7E4DEEF8}" type="pres">
      <dgm:prSet presAssocID="{7BB40227-E9FC-451D-8B57-4F8DB87048B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5882BD7C-5DCA-4215-A137-B5F8B0596840}" type="pres">
      <dgm:prSet presAssocID="{7BB40227-E9FC-451D-8B57-4F8DB87048B7}" presName="spaceRect" presStyleCnt="0"/>
      <dgm:spPr/>
    </dgm:pt>
    <dgm:pt modelId="{0F35949E-86BF-4CBE-8EAB-EEB0BA94D635}" type="pres">
      <dgm:prSet presAssocID="{7BB40227-E9FC-451D-8B57-4F8DB87048B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F0EF5609-AF33-4C33-8C36-C334AB01B86C}" type="presOf" srcId="{CDF2F8FE-2C2D-44B3-8350-781DCD4B533B}" destId="{E4FCDBA0-6D4F-47D1-B507-26464700B7AE}" srcOrd="0" destOrd="0" presId="urn:microsoft.com/office/officeart/2018/2/layout/IconVerticalSolidList"/>
    <dgm:cxn modelId="{7FE81817-8A6A-4C13-AED0-47A3E8973A0A}" type="presOf" srcId="{7D2445C6-E01E-4CC1-BE59-203AC8A06841}" destId="{16018C23-CD77-4C1A-84F4-C2934E9CB6F1}" srcOrd="0" destOrd="0" presId="urn:microsoft.com/office/officeart/2018/2/layout/IconVerticalSolidList"/>
    <dgm:cxn modelId="{2ABF611C-357F-4966-8ECA-CE669F192AC4}" type="presOf" srcId="{7BB40227-E9FC-451D-8B57-4F8DB87048B7}" destId="{0F35949E-86BF-4CBE-8EAB-EEB0BA94D635}" srcOrd="0" destOrd="0" presId="urn:microsoft.com/office/officeart/2018/2/layout/IconVerticalSolidList"/>
    <dgm:cxn modelId="{C99A6427-5D3B-4AAC-8679-05E9642C095F}" srcId="{CF942C9D-7B8F-4A87-B074-992856DBD3F0}" destId="{CDF2F8FE-2C2D-44B3-8350-781DCD4B533B}" srcOrd="1" destOrd="0" parTransId="{595532FE-F2FB-47A5-802D-63C0452D4CF9}" sibTransId="{BFDFE976-3FBD-474A-9617-9BB37F8487C5}"/>
    <dgm:cxn modelId="{BE7EC563-C159-4E7E-AC7E-27BE2087A50E}" srcId="{CF942C9D-7B8F-4A87-B074-992856DBD3F0}" destId="{8C5C9B59-0E46-433B-A17A-2ADE88D62FB3}" srcOrd="3" destOrd="0" parTransId="{39CC3FC1-A5C9-4B85-8751-A609866FC426}" sibTransId="{4C90CC3D-8A9F-433E-824F-EDF5816B0AE2}"/>
    <dgm:cxn modelId="{E9B57664-5254-4A6A-8CE1-2C2917E53BC4}" srcId="{CF942C9D-7B8F-4A87-B074-992856DBD3F0}" destId="{7D2445C6-E01E-4CC1-BE59-203AC8A06841}" srcOrd="2" destOrd="0" parTransId="{CFAE25DA-7743-41CC-A322-7E77DF8341DF}" sibTransId="{B8529191-FA8A-4C51-A376-1FD8EFCD9737}"/>
    <dgm:cxn modelId="{A26CC681-3822-485B-826E-91C757C5D432}" type="presOf" srcId="{CF942C9D-7B8F-4A87-B074-992856DBD3F0}" destId="{8103D9CF-300C-4CC0-9E21-D329006B2DF5}" srcOrd="0" destOrd="0" presId="urn:microsoft.com/office/officeart/2018/2/layout/IconVerticalSolidList"/>
    <dgm:cxn modelId="{B88C5F88-3D62-4EB7-9EF1-93EB91683233}" srcId="{CF942C9D-7B8F-4A87-B074-992856DBD3F0}" destId="{C05D776F-D82D-4842-92C9-DDBCFF70EB71}" srcOrd="0" destOrd="0" parTransId="{D533A219-345F-4D5C-860C-44E9430F6DBA}" sibTransId="{237EC13A-49EC-4950-BC39-7B479D84BB3F}"/>
    <dgm:cxn modelId="{29468A91-EE05-4527-92A2-83D0B360B977}" type="presOf" srcId="{8C5C9B59-0E46-433B-A17A-2ADE88D62FB3}" destId="{27A632A9-4C83-487A-B0F1-53D296C529C3}" srcOrd="0" destOrd="0" presId="urn:microsoft.com/office/officeart/2018/2/layout/IconVerticalSolidList"/>
    <dgm:cxn modelId="{F4E960D8-24E9-4BE4-BAF2-22BF72CA75C2}" srcId="{CF942C9D-7B8F-4A87-B074-992856DBD3F0}" destId="{7BB40227-E9FC-451D-8B57-4F8DB87048B7}" srcOrd="4" destOrd="0" parTransId="{FD1B1B45-CE19-4C7D-B4B7-DF5BFB4FCC4A}" sibTransId="{48DC0C59-97C0-46D0-A32D-F2C653DE520A}"/>
    <dgm:cxn modelId="{30AE9DE3-4150-41F5-9A56-EB23C6067949}" type="presOf" srcId="{C05D776F-D82D-4842-92C9-DDBCFF70EB71}" destId="{1AAC5B3C-5DB0-43BC-9924-38EF016EB912}" srcOrd="0" destOrd="0" presId="urn:microsoft.com/office/officeart/2018/2/layout/IconVerticalSolidList"/>
    <dgm:cxn modelId="{319EF7FF-FC52-4FB5-BF77-7B7AF2B3FE13}" type="presParOf" srcId="{8103D9CF-300C-4CC0-9E21-D329006B2DF5}" destId="{DA006E34-F6C4-4284-8B1A-A8DAB41AF9ED}" srcOrd="0" destOrd="0" presId="urn:microsoft.com/office/officeart/2018/2/layout/IconVerticalSolidList"/>
    <dgm:cxn modelId="{76E2E25B-D630-4561-A1C7-9A5E7B75B250}" type="presParOf" srcId="{DA006E34-F6C4-4284-8B1A-A8DAB41AF9ED}" destId="{C4BD0267-C65B-4E3E-B8D7-8D7C43EECABF}" srcOrd="0" destOrd="0" presId="urn:microsoft.com/office/officeart/2018/2/layout/IconVerticalSolidList"/>
    <dgm:cxn modelId="{21C9EAED-91A4-4A43-A679-D115A7ED64CA}" type="presParOf" srcId="{DA006E34-F6C4-4284-8B1A-A8DAB41AF9ED}" destId="{9F37363A-80E5-472E-A1AC-6B4938F12DFC}" srcOrd="1" destOrd="0" presId="urn:microsoft.com/office/officeart/2018/2/layout/IconVerticalSolidList"/>
    <dgm:cxn modelId="{A1CF2EC4-03AC-4095-948E-1E2C711498D7}" type="presParOf" srcId="{DA006E34-F6C4-4284-8B1A-A8DAB41AF9ED}" destId="{5722AD90-70C6-4788-951C-A2FCBFE62377}" srcOrd="2" destOrd="0" presId="urn:microsoft.com/office/officeart/2018/2/layout/IconVerticalSolidList"/>
    <dgm:cxn modelId="{3FECC0CE-770E-4A3E-8F79-AFD59627A107}" type="presParOf" srcId="{DA006E34-F6C4-4284-8B1A-A8DAB41AF9ED}" destId="{1AAC5B3C-5DB0-43BC-9924-38EF016EB912}" srcOrd="3" destOrd="0" presId="urn:microsoft.com/office/officeart/2018/2/layout/IconVerticalSolidList"/>
    <dgm:cxn modelId="{31879C16-19F2-42A8-9D53-8FB87A640EF6}" type="presParOf" srcId="{8103D9CF-300C-4CC0-9E21-D329006B2DF5}" destId="{48FD13A5-19BE-4053-8A1E-EE0F7FB5FA8C}" srcOrd="1" destOrd="0" presId="urn:microsoft.com/office/officeart/2018/2/layout/IconVerticalSolidList"/>
    <dgm:cxn modelId="{6ACDB2FA-1DE7-4307-BA7E-4CF8589FF329}" type="presParOf" srcId="{8103D9CF-300C-4CC0-9E21-D329006B2DF5}" destId="{CE275B99-0525-4CBF-9184-8994FA6FCBDE}" srcOrd="2" destOrd="0" presId="urn:microsoft.com/office/officeart/2018/2/layout/IconVerticalSolidList"/>
    <dgm:cxn modelId="{F07BC54A-CB08-4FE8-91D2-88E45783073F}" type="presParOf" srcId="{CE275B99-0525-4CBF-9184-8994FA6FCBDE}" destId="{D14081B7-CA80-41C6-896C-CF51E602F6B7}" srcOrd="0" destOrd="0" presId="urn:microsoft.com/office/officeart/2018/2/layout/IconVerticalSolidList"/>
    <dgm:cxn modelId="{233E6DC5-618B-4F86-A8CF-892ABA05991B}" type="presParOf" srcId="{CE275B99-0525-4CBF-9184-8994FA6FCBDE}" destId="{34FEBD1C-B87E-424F-8183-0DE5BA4E0DF2}" srcOrd="1" destOrd="0" presId="urn:microsoft.com/office/officeart/2018/2/layout/IconVerticalSolidList"/>
    <dgm:cxn modelId="{7C23C173-8F59-4092-9F3F-FE606F6E5863}" type="presParOf" srcId="{CE275B99-0525-4CBF-9184-8994FA6FCBDE}" destId="{A9C7847C-4D3F-46D5-8156-3A893CF7D698}" srcOrd="2" destOrd="0" presId="urn:microsoft.com/office/officeart/2018/2/layout/IconVerticalSolidList"/>
    <dgm:cxn modelId="{F34A430A-878D-4D86-9EA2-CBD0B35672E4}" type="presParOf" srcId="{CE275B99-0525-4CBF-9184-8994FA6FCBDE}" destId="{E4FCDBA0-6D4F-47D1-B507-26464700B7AE}" srcOrd="3" destOrd="0" presId="urn:microsoft.com/office/officeart/2018/2/layout/IconVerticalSolidList"/>
    <dgm:cxn modelId="{76AC4E4F-5760-40FB-9906-DD0334E9F056}" type="presParOf" srcId="{8103D9CF-300C-4CC0-9E21-D329006B2DF5}" destId="{658EFF75-96CA-4207-ACB1-A6993D19EA63}" srcOrd="3" destOrd="0" presId="urn:microsoft.com/office/officeart/2018/2/layout/IconVerticalSolidList"/>
    <dgm:cxn modelId="{CA916E10-68CF-4AE0-B4E4-3228556F5665}" type="presParOf" srcId="{8103D9CF-300C-4CC0-9E21-D329006B2DF5}" destId="{C503A54E-16DA-4DD0-B071-FD0F6BB901AC}" srcOrd="4" destOrd="0" presId="urn:microsoft.com/office/officeart/2018/2/layout/IconVerticalSolidList"/>
    <dgm:cxn modelId="{5E5F422D-151F-459D-98EA-B606B2D47273}" type="presParOf" srcId="{C503A54E-16DA-4DD0-B071-FD0F6BB901AC}" destId="{E8E94F2B-23F4-408A-9BDB-7FEF7D8DB914}" srcOrd="0" destOrd="0" presId="urn:microsoft.com/office/officeart/2018/2/layout/IconVerticalSolidList"/>
    <dgm:cxn modelId="{5C005DCC-3D4D-45D4-9C90-74B80CE7826C}" type="presParOf" srcId="{C503A54E-16DA-4DD0-B071-FD0F6BB901AC}" destId="{3583BBDA-6681-4662-849F-FDBF7C27342B}" srcOrd="1" destOrd="0" presId="urn:microsoft.com/office/officeart/2018/2/layout/IconVerticalSolidList"/>
    <dgm:cxn modelId="{0562B850-6C26-4BB6-BCD8-C37ED93D1AE8}" type="presParOf" srcId="{C503A54E-16DA-4DD0-B071-FD0F6BB901AC}" destId="{0500041E-6E7D-42D4-B7DB-20330A6F1C7C}" srcOrd="2" destOrd="0" presId="urn:microsoft.com/office/officeart/2018/2/layout/IconVerticalSolidList"/>
    <dgm:cxn modelId="{20BF4B3A-BEE9-482E-B9CE-61C41BBA01A9}" type="presParOf" srcId="{C503A54E-16DA-4DD0-B071-FD0F6BB901AC}" destId="{16018C23-CD77-4C1A-84F4-C2934E9CB6F1}" srcOrd="3" destOrd="0" presId="urn:microsoft.com/office/officeart/2018/2/layout/IconVerticalSolidList"/>
    <dgm:cxn modelId="{964B9C1C-8B6E-4D70-8189-6EEAFCC1A1F0}" type="presParOf" srcId="{8103D9CF-300C-4CC0-9E21-D329006B2DF5}" destId="{EEF74828-0421-4B98-8A0E-B85D2419B385}" srcOrd="5" destOrd="0" presId="urn:microsoft.com/office/officeart/2018/2/layout/IconVerticalSolidList"/>
    <dgm:cxn modelId="{E905E2F2-2611-4C25-A73F-4EBDC6C78860}" type="presParOf" srcId="{8103D9CF-300C-4CC0-9E21-D329006B2DF5}" destId="{5AF3BDC7-3FE2-4313-9393-FC442D136EAF}" srcOrd="6" destOrd="0" presId="urn:microsoft.com/office/officeart/2018/2/layout/IconVerticalSolidList"/>
    <dgm:cxn modelId="{D5108B26-8968-4AC2-AE1D-6740FF42D0D9}" type="presParOf" srcId="{5AF3BDC7-3FE2-4313-9393-FC442D136EAF}" destId="{ECCA73F6-0A0A-4FC8-A666-E3C18D642BDA}" srcOrd="0" destOrd="0" presId="urn:microsoft.com/office/officeart/2018/2/layout/IconVerticalSolidList"/>
    <dgm:cxn modelId="{16832BC4-0095-4AF3-A715-F463475FD16C}" type="presParOf" srcId="{5AF3BDC7-3FE2-4313-9393-FC442D136EAF}" destId="{1F508F3E-6C58-48CC-A6FC-42AD1DCBD68C}" srcOrd="1" destOrd="0" presId="urn:microsoft.com/office/officeart/2018/2/layout/IconVerticalSolidList"/>
    <dgm:cxn modelId="{C8973A32-5B87-4573-9952-A13A97BED37B}" type="presParOf" srcId="{5AF3BDC7-3FE2-4313-9393-FC442D136EAF}" destId="{C76BDABD-EEAA-49E9-96FA-1F2298FA0E4A}" srcOrd="2" destOrd="0" presId="urn:microsoft.com/office/officeart/2018/2/layout/IconVerticalSolidList"/>
    <dgm:cxn modelId="{DC4BE987-9CF3-4252-A6D0-75B67E6C63E8}" type="presParOf" srcId="{5AF3BDC7-3FE2-4313-9393-FC442D136EAF}" destId="{27A632A9-4C83-487A-B0F1-53D296C529C3}" srcOrd="3" destOrd="0" presId="urn:microsoft.com/office/officeart/2018/2/layout/IconVerticalSolidList"/>
    <dgm:cxn modelId="{945A09D5-ABFC-4682-90D7-4775115E0D02}" type="presParOf" srcId="{8103D9CF-300C-4CC0-9E21-D329006B2DF5}" destId="{FB0BF480-3A06-4235-8F55-35D8DD5766A4}" srcOrd="7" destOrd="0" presId="urn:microsoft.com/office/officeart/2018/2/layout/IconVerticalSolidList"/>
    <dgm:cxn modelId="{99D49C68-3BAD-4705-9D3B-AC6DF17431C3}" type="presParOf" srcId="{8103D9CF-300C-4CC0-9E21-D329006B2DF5}" destId="{BCED770A-1464-4672-901F-B22DF23F0582}" srcOrd="8" destOrd="0" presId="urn:microsoft.com/office/officeart/2018/2/layout/IconVerticalSolidList"/>
    <dgm:cxn modelId="{C0ED15D5-8BAD-411F-A0DC-39A2F5FB8028}" type="presParOf" srcId="{BCED770A-1464-4672-901F-B22DF23F0582}" destId="{7C63AFF1-7E90-4FAF-90A1-836F756A0DD6}" srcOrd="0" destOrd="0" presId="urn:microsoft.com/office/officeart/2018/2/layout/IconVerticalSolidList"/>
    <dgm:cxn modelId="{276EAF37-B241-4968-B8CC-E151F46FED87}" type="presParOf" srcId="{BCED770A-1464-4672-901F-B22DF23F0582}" destId="{AE41A0CD-62F2-4A16-BC1E-3B4F7E4DEEF8}" srcOrd="1" destOrd="0" presId="urn:microsoft.com/office/officeart/2018/2/layout/IconVerticalSolidList"/>
    <dgm:cxn modelId="{27A0EB4D-C4D0-44E5-BE66-CAEC8AE25427}" type="presParOf" srcId="{BCED770A-1464-4672-901F-B22DF23F0582}" destId="{5882BD7C-5DCA-4215-A137-B5F8B0596840}" srcOrd="2" destOrd="0" presId="urn:microsoft.com/office/officeart/2018/2/layout/IconVerticalSolidList"/>
    <dgm:cxn modelId="{6934D436-2249-4D57-8801-31A3C526ADD0}" type="presParOf" srcId="{BCED770A-1464-4672-901F-B22DF23F0582}" destId="{0F35949E-86BF-4CBE-8EAB-EEB0BA94D63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0444CB-D3B1-41E8-8D14-FB0C739187A9}">
      <dsp:nvSpPr>
        <dsp:cNvPr id="0" name=""/>
        <dsp:cNvSpPr/>
      </dsp:nvSpPr>
      <dsp:spPr>
        <a:xfrm>
          <a:off x="0" y="271860"/>
          <a:ext cx="10058399" cy="636480"/>
        </a:xfrm>
        <a:prstGeom prst="roundRect">
          <a:avLst/>
        </a:prstGeom>
        <a:noFill/>
        <a:ln w="12700" cap="flat" cmpd="sng" algn="ctr">
          <a:solidFill>
            <a:schemeClr val="bg1">
              <a:lumMod val="75000"/>
            </a:schemeClr>
          </a:solidFill>
          <a:prstDash val="sysDot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tx1"/>
              </a:solidFill>
            </a:rPr>
            <a:t>The Objective</a:t>
          </a:r>
          <a:r>
            <a:rPr lang="en-US" sz="1700" b="0" i="0" kern="1200">
              <a:solidFill>
                <a:schemeClr val="tx1"/>
              </a:solidFill>
            </a:rPr>
            <a:t> is to create a unified solution ‘</a:t>
          </a:r>
          <a:r>
            <a:rPr lang="en-US" sz="1700" b="1" i="0" kern="1200">
              <a:solidFill>
                <a:schemeClr val="tx1"/>
              </a:solidFill>
            </a:rPr>
            <a:t>Food Bell</a:t>
          </a:r>
          <a:r>
            <a:rPr lang="en-US" sz="1700" b="0" i="0" kern="1200">
              <a:solidFill>
                <a:schemeClr val="tx1"/>
              </a:solidFill>
            </a:rPr>
            <a:t>’ - a web application that provides an interface for facilitating subscription-based meal services by connecting customers to the right vendors.</a:t>
          </a:r>
          <a:endParaRPr lang="en-US" sz="1700" kern="1200">
            <a:solidFill>
              <a:schemeClr val="tx1"/>
            </a:solidFill>
          </a:endParaRPr>
        </a:p>
      </dsp:txBody>
      <dsp:txXfrm>
        <a:off x="31070" y="302930"/>
        <a:ext cx="9996259" cy="574340"/>
      </dsp:txXfrm>
    </dsp:sp>
    <dsp:sp modelId="{0B9DE93C-D639-4112-8EAC-7503FE328136}">
      <dsp:nvSpPr>
        <dsp:cNvPr id="0" name=""/>
        <dsp:cNvSpPr/>
      </dsp:nvSpPr>
      <dsp:spPr>
        <a:xfrm>
          <a:off x="0" y="1057274"/>
          <a:ext cx="10058399" cy="636480"/>
        </a:xfrm>
        <a:prstGeom prst="roundRect">
          <a:avLst/>
        </a:prstGeom>
        <a:noFill/>
        <a:ln w="12700" cap="flat" cmpd="sng" algn="ctr">
          <a:solidFill>
            <a:schemeClr val="bg1">
              <a:lumMod val="75000"/>
            </a:schemeClr>
          </a:solidFill>
          <a:prstDash val="sysDot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tx1"/>
              </a:solidFill>
            </a:rPr>
            <a:t>This</a:t>
          </a:r>
          <a:r>
            <a:rPr lang="en-US" sz="1700" b="0" i="0" kern="1200">
              <a:solidFill>
                <a:schemeClr val="tx1"/>
              </a:solidFill>
            </a:rPr>
            <a:t> system will save </a:t>
          </a:r>
          <a:r>
            <a:rPr lang="en-US" sz="1700" kern="1200">
              <a:solidFill>
                <a:schemeClr val="tx1"/>
              </a:solidFill>
            </a:rPr>
            <a:t>the major effort involved</a:t>
          </a:r>
          <a:r>
            <a:rPr lang="en-US" sz="1700" b="0" i="0" kern="1200">
              <a:solidFill>
                <a:schemeClr val="tx1"/>
              </a:solidFill>
            </a:rPr>
            <a:t> in exploring meal and vendor options </a:t>
          </a:r>
          <a:r>
            <a:rPr lang="en-US" sz="1700" kern="1200">
              <a:solidFill>
                <a:schemeClr val="tx1"/>
              </a:solidFill>
            </a:rPr>
            <a:t>for the customers</a:t>
          </a:r>
          <a:r>
            <a:rPr lang="en-US" sz="1700" b="0" i="0" kern="1200">
              <a:solidFill>
                <a:schemeClr val="tx1"/>
              </a:solidFill>
            </a:rPr>
            <a:t>.</a:t>
          </a:r>
          <a:r>
            <a:rPr lang="en-US" sz="1700" kern="1200">
              <a:solidFill>
                <a:schemeClr val="tx1"/>
              </a:solidFill>
            </a:rPr>
            <a:t> </a:t>
          </a:r>
        </a:p>
      </dsp:txBody>
      <dsp:txXfrm>
        <a:off x="31070" y="1088344"/>
        <a:ext cx="9996259" cy="574340"/>
      </dsp:txXfrm>
    </dsp:sp>
    <dsp:sp modelId="{751FBADA-C989-4905-9617-0108EB9B0E8F}">
      <dsp:nvSpPr>
        <dsp:cNvPr id="0" name=""/>
        <dsp:cNvSpPr/>
      </dsp:nvSpPr>
      <dsp:spPr>
        <a:xfrm>
          <a:off x="0" y="1838041"/>
          <a:ext cx="10058399" cy="636480"/>
        </a:xfrm>
        <a:prstGeom prst="roundRect">
          <a:avLst/>
        </a:prstGeom>
        <a:noFill/>
        <a:ln w="12700" cap="flat" cmpd="sng" algn="ctr">
          <a:solidFill>
            <a:schemeClr val="bg1">
              <a:lumMod val="75000"/>
            </a:schemeClr>
          </a:solidFill>
          <a:prstDash val="sysDot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tx1"/>
              </a:solidFill>
            </a:rPr>
            <a:t>With the help of this system, vendors would have a hassle-free experience in managing and tracking all their orders.</a:t>
          </a:r>
        </a:p>
      </dsp:txBody>
      <dsp:txXfrm>
        <a:off x="31070" y="1869111"/>
        <a:ext cx="9996259" cy="574340"/>
      </dsp:txXfrm>
    </dsp:sp>
    <dsp:sp modelId="{9E027627-7DFA-4EE8-936F-2BBFBD5E42C9}">
      <dsp:nvSpPr>
        <dsp:cNvPr id="0" name=""/>
        <dsp:cNvSpPr/>
      </dsp:nvSpPr>
      <dsp:spPr>
        <a:xfrm>
          <a:off x="0" y="2620665"/>
          <a:ext cx="10058399" cy="636480"/>
        </a:xfrm>
        <a:prstGeom prst="roundRect">
          <a:avLst/>
        </a:prstGeom>
        <a:noFill/>
        <a:ln w="12700" cap="flat" cmpd="sng" algn="ctr">
          <a:solidFill>
            <a:schemeClr val="bg1">
              <a:lumMod val="75000"/>
            </a:schemeClr>
          </a:solidFill>
          <a:prstDash val="sysDot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tx1"/>
              </a:solidFill>
            </a:rPr>
            <a:t>The</a:t>
          </a:r>
          <a:r>
            <a:rPr lang="en-US" sz="1700" b="0" i="0" kern="1200">
              <a:solidFill>
                <a:schemeClr val="tx1"/>
              </a:solidFill>
            </a:rPr>
            <a:t> solution aims at fulfilling the demand and supply gap in the </a:t>
          </a:r>
          <a:r>
            <a:rPr lang="en-US" sz="1700" kern="1200">
              <a:solidFill>
                <a:schemeClr val="tx1"/>
              </a:solidFill>
            </a:rPr>
            <a:t>food industry</a:t>
          </a:r>
          <a:r>
            <a:rPr lang="en-US" sz="1700" b="0" i="0" kern="1200">
              <a:solidFill>
                <a:schemeClr val="tx1"/>
              </a:solidFill>
            </a:rPr>
            <a:t>.</a:t>
          </a:r>
          <a:endParaRPr lang="en-US" sz="1700" kern="1200">
            <a:solidFill>
              <a:schemeClr val="tx1"/>
            </a:solidFill>
          </a:endParaRPr>
        </a:p>
      </dsp:txBody>
      <dsp:txXfrm>
        <a:off x="31070" y="2651735"/>
        <a:ext cx="9996259" cy="5743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042AC-84EF-4917-AACD-5F391A7F5626}">
      <dsp:nvSpPr>
        <dsp:cNvPr id="0" name=""/>
        <dsp:cNvSpPr/>
      </dsp:nvSpPr>
      <dsp:spPr>
        <a:xfrm>
          <a:off x="0" y="689"/>
          <a:ext cx="6797675" cy="16138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989FE5-18F5-424D-AC31-2AC6C47B3037}">
      <dsp:nvSpPr>
        <dsp:cNvPr id="0" name=""/>
        <dsp:cNvSpPr/>
      </dsp:nvSpPr>
      <dsp:spPr>
        <a:xfrm>
          <a:off x="488194" y="363809"/>
          <a:ext cx="887626" cy="887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277535-914A-4401-83AB-3387EC97D22F}">
      <dsp:nvSpPr>
        <dsp:cNvPr id="0" name=""/>
        <dsp:cNvSpPr/>
      </dsp:nvSpPr>
      <dsp:spPr>
        <a:xfrm>
          <a:off x="1864015" y="689"/>
          <a:ext cx="4933659" cy="161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1" tIns="170801" rIns="170801" bIns="170801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CONDUCTED user Interviews</a:t>
          </a:r>
        </a:p>
      </dsp:txBody>
      <dsp:txXfrm>
        <a:off x="1864015" y="689"/>
        <a:ext cx="4933659" cy="1613866"/>
      </dsp:txXfrm>
    </dsp:sp>
    <dsp:sp modelId="{26AA6A60-CB25-4CED-BE3C-7B51A7CD60FB}">
      <dsp:nvSpPr>
        <dsp:cNvPr id="0" name=""/>
        <dsp:cNvSpPr/>
      </dsp:nvSpPr>
      <dsp:spPr>
        <a:xfrm>
          <a:off x="0" y="2018022"/>
          <a:ext cx="6797675" cy="16138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4280C2-D238-4C8A-BBF2-FB9E5CEED9A7}">
      <dsp:nvSpPr>
        <dsp:cNvPr id="0" name=""/>
        <dsp:cNvSpPr/>
      </dsp:nvSpPr>
      <dsp:spPr>
        <a:xfrm>
          <a:off x="488194" y="2381142"/>
          <a:ext cx="887626" cy="887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0F1BA0-87E4-419E-8D99-96214F153393}">
      <dsp:nvSpPr>
        <dsp:cNvPr id="0" name=""/>
        <dsp:cNvSpPr/>
      </dsp:nvSpPr>
      <dsp:spPr>
        <a:xfrm>
          <a:off x="1864015" y="2018022"/>
          <a:ext cx="3058953" cy="161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1" tIns="170801" rIns="170801" bIns="170801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Created Questionnaire Surveys for both Vendors and Customers.</a:t>
          </a:r>
        </a:p>
      </dsp:txBody>
      <dsp:txXfrm>
        <a:off x="1864015" y="2018022"/>
        <a:ext cx="3058953" cy="1613866"/>
      </dsp:txXfrm>
    </dsp:sp>
    <dsp:sp modelId="{E7F4EAE8-166C-4D2C-AA37-B4A2FAA99470}">
      <dsp:nvSpPr>
        <dsp:cNvPr id="0" name=""/>
        <dsp:cNvSpPr/>
      </dsp:nvSpPr>
      <dsp:spPr>
        <a:xfrm>
          <a:off x="4922969" y="2018022"/>
          <a:ext cx="1874705" cy="161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1" tIns="170801" rIns="170801" bIns="170801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50+ </a:t>
          </a:r>
          <a:r>
            <a:rPr lang="en-US" sz="1400" kern="1200">
              <a:hlinkClick xmlns:r="http://schemas.openxmlformats.org/officeDocument/2006/relationships" r:id="rId5"/>
            </a:rPr>
            <a:t>CUSTOMER RESPONSE</a:t>
          </a:r>
          <a:r>
            <a:rPr lang="en-US" sz="1400" kern="1200"/>
            <a:t> 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10+</a:t>
          </a:r>
          <a:r>
            <a:rPr lang="en-US" sz="1400" kern="1200"/>
            <a:t> </a:t>
          </a:r>
          <a:r>
            <a:rPr lang="en-US" sz="1400" kern="1200">
              <a:hlinkClick xmlns:r="http://schemas.openxmlformats.org/officeDocument/2006/relationships" r:id="rId6"/>
            </a:rPr>
            <a:t>VENDOR RESPONSE</a:t>
          </a:r>
          <a:endParaRPr lang="en-US" sz="1400" kern="1200"/>
        </a:p>
      </dsp:txBody>
      <dsp:txXfrm>
        <a:off x="4922969" y="2018022"/>
        <a:ext cx="1874705" cy="1613866"/>
      </dsp:txXfrm>
    </dsp:sp>
    <dsp:sp modelId="{AA31FBDC-9869-4F4A-ACCF-5467EBC3218F}">
      <dsp:nvSpPr>
        <dsp:cNvPr id="0" name=""/>
        <dsp:cNvSpPr/>
      </dsp:nvSpPr>
      <dsp:spPr>
        <a:xfrm>
          <a:off x="0" y="4035355"/>
          <a:ext cx="6797675" cy="16138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A6FFDB-C87B-4856-835D-CFABCBB33D7F}">
      <dsp:nvSpPr>
        <dsp:cNvPr id="0" name=""/>
        <dsp:cNvSpPr/>
      </dsp:nvSpPr>
      <dsp:spPr>
        <a:xfrm>
          <a:off x="488194" y="4398475"/>
          <a:ext cx="887626" cy="8876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F58F2A-6BB2-4A9F-B98E-66669F2FB974}">
      <dsp:nvSpPr>
        <dsp:cNvPr id="0" name=""/>
        <dsp:cNvSpPr/>
      </dsp:nvSpPr>
      <dsp:spPr>
        <a:xfrm>
          <a:off x="1864015" y="4035355"/>
          <a:ext cx="4933659" cy="161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1" tIns="170801" rIns="170801" bIns="170801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Based on the feedback received from customers and vendors, team identified the requirements and features of the system</a:t>
          </a:r>
          <a:r>
            <a:rPr lang="en-US" sz="2100" kern="1200">
              <a:latin typeface="Calibri Light" panose="020F0302020204030204"/>
            </a:rPr>
            <a:t>.</a:t>
          </a:r>
          <a:endParaRPr lang="en-US" sz="2100" kern="1200"/>
        </a:p>
      </dsp:txBody>
      <dsp:txXfrm>
        <a:off x="1864015" y="4035355"/>
        <a:ext cx="4933659" cy="16138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BB974A-AE5E-4751-94CC-159A389A1EA6}">
      <dsp:nvSpPr>
        <dsp:cNvPr id="0" name=""/>
        <dsp:cNvSpPr/>
      </dsp:nvSpPr>
      <dsp:spPr>
        <a:xfrm>
          <a:off x="2490864" y="487241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03E73F-2914-4DD9-B8D0-B56F7488A7F1}">
      <dsp:nvSpPr>
        <dsp:cNvPr id="0" name=""/>
        <dsp:cNvSpPr/>
      </dsp:nvSpPr>
      <dsp:spPr>
        <a:xfrm>
          <a:off x="1086864" y="2154928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Sprint Planning are scheduled (approx. 2 hours) - Before the start of each sprint</a:t>
          </a:r>
        </a:p>
      </dsp:txBody>
      <dsp:txXfrm>
        <a:off x="1086864" y="2154928"/>
        <a:ext cx="4320000" cy="648000"/>
      </dsp:txXfrm>
    </dsp:sp>
    <dsp:sp modelId="{D2CB033C-6B98-4C57-9D1B-8F1014EFA0FD}">
      <dsp:nvSpPr>
        <dsp:cNvPr id="0" name=""/>
        <dsp:cNvSpPr/>
      </dsp:nvSpPr>
      <dsp:spPr>
        <a:xfrm>
          <a:off x="1086864" y="2875341"/>
          <a:ext cx="4320000" cy="1232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D1EF8B-1623-430D-8030-75D72FEDA2B1}">
      <dsp:nvSpPr>
        <dsp:cNvPr id="0" name=""/>
        <dsp:cNvSpPr/>
      </dsp:nvSpPr>
      <dsp:spPr>
        <a:xfrm>
          <a:off x="7566864" y="487241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4BD22F-F49C-43EE-86FF-E99180A7BE3C}">
      <dsp:nvSpPr>
        <dsp:cNvPr id="0" name=""/>
        <dsp:cNvSpPr/>
      </dsp:nvSpPr>
      <dsp:spPr>
        <a:xfrm>
          <a:off x="6162864" y="2154928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From 10:00 A.M-12:00 A.M</a:t>
          </a:r>
        </a:p>
      </dsp:txBody>
      <dsp:txXfrm>
        <a:off x="6162864" y="2154928"/>
        <a:ext cx="4320000" cy="648000"/>
      </dsp:txXfrm>
    </dsp:sp>
    <dsp:sp modelId="{EEEE94AA-9EDF-4918-80A0-73BDBB8AB461}">
      <dsp:nvSpPr>
        <dsp:cNvPr id="0" name=""/>
        <dsp:cNvSpPr/>
      </dsp:nvSpPr>
      <dsp:spPr>
        <a:xfrm>
          <a:off x="6162864" y="2875341"/>
          <a:ext cx="4320000" cy="1232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Daily stand-up Meeting (30 mins) - 3 times a week on Mon, Wed, Fri 10:00 A.M – 10:30 A.M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Demo sessions / Peer Review Slots  - Saturday 11:00 A.M – 12:00 P.M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Meeting accounts for approx. 3.5 hrs. per week.              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Meeting notes are captured in Teams for each meeting - </a:t>
          </a:r>
          <a:r>
            <a:rPr lang="en-US" sz="1200" kern="1200">
              <a:hlinkClick xmlns:r="http://schemas.openxmlformats.org/officeDocument/2006/relationships" r:id="rId5"/>
            </a:rPr>
            <a:t>MoMs</a:t>
          </a:r>
          <a:endParaRPr lang="en-US" sz="1200" kern="1200"/>
        </a:p>
      </dsp:txBody>
      <dsp:txXfrm>
        <a:off x="6162864" y="2875341"/>
        <a:ext cx="4320000" cy="12325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D554D9-47FC-4511-BB57-AF5DE08BC531}">
      <dsp:nvSpPr>
        <dsp:cNvPr id="0" name=""/>
        <dsp:cNvSpPr/>
      </dsp:nvSpPr>
      <dsp:spPr>
        <a:xfrm>
          <a:off x="0" y="189938"/>
          <a:ext cx="11569729" cy="1247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97940" tIns="249936" rIns="897940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Smart Filtering – By Food Category, Cuisines, Vendor Availability 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Explore packages and add new subscriptions 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Subscription Management (with limited access) 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Session Management 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Profile Management and Preferences</a:t>
          </a:r>
        </a:p>
      </dsp:txBody>
      <dsp:txXfrm>
        <a:off x="0" y="189938"/>
        <a:ext cx="11569729" cy="1247400"/>
      </dsp:txXfrm>
    </dsp:sp>
    <dsp:sp modelId="{DC2D0D76-C87B-4BEC-A617-A4E786940E0A}">
      <dsp:nvSpPr>
        <dsp:cNvPr id="0" name=""/>
        <dsp:cNvSpPr/>
      </dsp:nvSpPr>
      <dsp:spPr>
        <a:xfrm>
          <a:off x="578486" y="12818"/>
          <a:ext cx="8098810" cy="3542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6116" tIns="0" rIns="306116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Customer Dashboard </a:t>
          </a:r>
        </a:p>
      </dsp:txBody>
      <dsp:txXfrm>
        <a:off x="595779" y="30111"/>
        <a:ext cx="8064224" cy="319654"/>
      </dsp:txXfrm>
    </dsp:sp>
    <dsp:sp modelId="{D51B54BA-617A-46CF-A7F4-600227E8464B}">
      <dsp:nvSpPr>
        <dsp:cNvPr id="0" name=""/>
        <dsp:cNvSpPr/>
      </dsp:nvSpPr>
      <dsp:spPr>
        <a:xfrm>
          <a:off x="0" y="1679258"/>
          <a:ext cx="11569729" cy="1247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97940" tIns="249936" rIns="897940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Package Handling – with an array of options 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Subscription Management – with Higher Level Access 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Daily Tracker and Order Management 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Session Management 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Profile Management and Preferences </a:t>
          </a:r>
        </a:p>
      </dsp:txBody>
      <dsp:txXfrm>
        <a:off x="0" y="1679258"/>
        <a:ext cx="11569729" cy="1247400"/>
      </dsp:txXfrm>
    </dsp:sp>
    <dsp:sp modelId="{E026AC1D-E582-421F-9F67-DB1DB35F5456}">
      <dsp:nvSpPr>
        <dsp:cNvPr id="0" name=""/>
        <dsp:cNvSpPr/>
      </dsp:nvSpPr>
      <dsp:spPr>
        <a:xfrm>
          <a:off x="578486" y="1502138"/>
          <a:ext cx="8098810" cy="3542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6116" tIns="0" rIns="306116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Vendor Dashboard </a:t>
          </a:r>
        </a:p>
      </dsp:txBody>
      <dsp:txXfrm>
        <a:off x="595779" y="1519431"/>
        <a:ext cx="8064224" cy="319654"/>
      </dsp:txXfrm>
    </dsp:sp>
    <dsp:sp modelId="{286285AF-6C08-454D-8AB6-D89F284B74C7}">
      <dsp:nvSpPr>
        <dsp:cNvPr id="0" name=""/>
        <dsp:cNvSpPr/>
      </dsp:nvSpPr>
      <dsp:spPr>
        <a:xfrm>
          <a:off x="0" y="3168578"/>
          <a:ext cx="11569729" cy="869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97940" tIns="249936" rIns="897940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Real-time date based Tracking approach 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Subscription activation/deactivation 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Pricing model. </a:t>
          </a:r>
        </a:p>
      </dsp:txBody>
      <dsp:txXfrm>
        <a:off x="0" y="3168578"/>
        <a:ext cx="11569729" cy="869400"/>
      </dsp:txXfrm>
    </dsp:sp>
    <dsp:sp modelId="{B9602AA8-C895-4F96-9181-BC4EED542936}">
      <dsp:nvSpPr>
        <dsp:cNvPr id="0" name=""/>
        <dsp:cNvSpPr/>
      </dsp:nvSpPr>
      <dsp:spPr>
        <a:xfrm>
          <a:off x="578486" y="2991458"/>
          <a:ext cx="8098810" cy="3542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6116" tIns="0" rIns="306116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Business Logic  </a:t>
          </a:r>
        </a:p>
      </dsp:txBody>
      <dsp:txXfrm>
        <a:off x="595779" y="3008751"/>
        <a:ext cx="8064224" cy="319654"/>
      </dsp:txXfrm>
    </dsp:sp>
    <dsp:sp modelId="{03E8B2A7-4EF6-4658-A58A-C773F7829E39}">
      <dsp:nvSpPr>
        <dsp:cNvPr id="0" name=""/>
        <dsp:cNvSpPr/>
      </dsp:nvSpPr>
      <dsp:spPr>
        <a:xfrm>
          <a:off x="0" y="4279898"/>
          <a:ext cx="11569729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D1371D7-3DD9-4D4B-A9B3-A8DFBFC9EC42}">
      <dsp:nvSpPr>
        <dsp:cNvPr id="0" name=""/>
        <dsp:cNvSpPr/>
      </dsp:nvSpPr>
      <dsp:spPr>
        <a:xfrm>
          <a:off x="578486" y="4102778"/>
          <a:ext cx="8098810" cy="3542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6116" tIns="0" rIns="306116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GUI Styling and Responsiveness. </a:t>
          </a:r>
        </a:p>
      </dsp:txBody>
      <dsp:txXfrm>
        <a:off x="595779" y="4120071"/>
        <a:ext cx="8064224" cy="3196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BD0267-C65B-4E3E-B8D7-8D7C43EECABF}">
      <dsp:nvSpPr>
        <dsp:cNvPr id="0" name=""/>
        <dsp:cNvSpPr/>
      </dsp:nvSpPr>
      <dsp:spPr>
        <a:xfrm>
          <a:off x="0" y="3589"/>
          <a:ext cx="11569729" cy="7646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37363A-80E5-472E-A1AC-6B4938F12DFC}">
      <dsp:nvSpPr>
        <dsp:cNvPr id="0" name=""/>
        <dsp:cNvSpPr/>
      </dsp:nvSpPr>
      <dsp:spPr>
        <a:xfrm>
          <a:off x="231308" y="175637"/>
          <a:ext cx="420560" cy="4205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AC5B3C-5DB0-43BC-9924-38EF016EB912}">
      <dsp:nvSpPr>
        <dsp:cNvPr id="0" name=""/>
        <dsp:cNvSpPr/>
      </dsp:nvSpPr>
      <dsp:spPr>
        <a:xfrm>
          <a:off x="883177" y="3589"/>
          <a:ext cx="10686551" cy="764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926" tIns="80926" rIns="80926" bIns="80926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Impact"/>
            </a:rPr>
            <a:t> </a:t>
          </a:r>
          <a:r>
            <a:rPr lang="en-US" sz="1900" kern="1200"/>
            <a:t>Implement Payment Gateway for orders and subscriptions.</a:t>
          </a:r>
        </a:p>
      </dsp:txBody>
      <dsp:txXfrm>
        <a:off x="883177" y="3589"/>
        <a:ext cx="10686551" cy="764656"/>
      </dsp:txXfrm>
    </dsp:sp>
    <dsp:sp modelId="{D14081B7-CA80-41C6-896C-CF51E602F6B7}">
      <dsp:nvSpPr>
        <dsp:cNvPr id="0" name=""/>
        <dsp:cNvSpPr/>
      </dsp:nvSpPr>
      <dsp:spPr>
        <a:xfrm>
          <a:off x="0" y="959410"/>
          <a:ext cx="11569729" cy="7646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BD1C-B87E-424F-8183-0DE5BA4E0DF2}">
      <dsp:nvSpPr>
        <dsp:cNvPr id="0" name=""/>
        <dsp:cNvSpPr/>
      </dsp:nvSpPr>
      <dsp:spPr>
        <a:xfrm>
          <a:off x="231308" y="1131457"/>
          <a:ext cx="420560" cy="4205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FCDBA0-6D4F-47D1-B507-26464700B7AE}">
      <dsp:nvSpPr>
        <dsp:cNvPr id="0" name=""/>
        <dsp:cNvSpPr/>
      </dsp:nvSpPr>
      <dsp:spPr>
        <a:xfrm>
          <a:off x="883177" y="959410"/>
          <a:ext cx="10686551" cy="764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926" tIns="80926" rIns="80926" bIns="8092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 Set up an order tracking system for both customers and vendors.</a:t>
          </a:r>
        </a:p>
      </dsp:txBody>
      <dsp:txXfrm>
        <a:off x="883177" y="959410"/>
        <a:ext cx="10686551" cy="764656"/>
      </dsp:txXfrm>
    </dsp:sp>
    <dsp:sp modelId="{E8E94F2B-23F4-408A-9BDB-7FEF7D8DB914}">
      <dsp:nvSpPr>
        <dsp:cNvPr id="0" name=""/>
        <dsp:cNvSpPr/>
      </dsp:nvSpPr>
      <dsp:spPr>
        <a:xfrm>
          <a:off x="0" y="1915230"/>
          <a:ext cx="11569729" cy="7646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83BBDA-6681-4662-849F-FDBF7C27342B}">
      <dsp:nvSpPr>
        <dsp:cNvPr id="0" name=""/>
        <dsp:cNvSpPr/>
      </dsp:nvSpPr>
      <dsp:spPr>
        <a:xfrm>
          <a:off x="231308" y="2087278"/>
          <a:ext cx="420560" cy="4205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018C23-CD77-4C1A-84F4-C2934E9CB6F1}">
      <dsp:nvSpPr>
        <dsp:cNvPr id="0" name=""/>
        <dsp:cNvSpPr/>
      </dsp:nvSpPr>
      <dsp:spPr>
        <a:xfrm>
          <a:off x="883177" y="1915230"/>
          <a:ext cx="10686551" cy="764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926" tIns="80926" rIns="80926" bIns="8092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 Rating and Review Mechanism for Vendors.</a:t>
          </a:r>
        </a:p>
      </dsp:txBody>
      <dsp:txXfrm>
        <a:off x="883177" y="1915230"/>
        <a:ext cx="10686551" cy="764656"/>
      </dsp:txXfrm>
    </dsp:sp>
    <dsp:sp modelId="{ECCA73F6-0A0A-4FC8-A666-E3C18D642BDA}">
      <dsp:nvSpPr>
        <dsp:cNvPr id="0" name=""/>
        <dsp:cNvSpPr/>
      </dsp:nvSpPr>
      <dsp:spPr>
        <a:xfrm>
          <a:off x="0" y="2871050"/>
          <a:ext cx="11569729" cy="7646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508F3E-6C58-48CC-A6FC-42AD1DCBD68C}">
      <dsp:nvSpPr>
        <dsp:cNvPr id="0" name=""/>
        <dsp:cNvSpPr/>
      </dsp:nvSpPr>
      <dsp:spPr>
        <a:xfrm>
          <a:off x="231308" y="3043098"/>
          <a:ext cx="420560" cy="4205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A632A9-4C83-487A-B0F1-53D296C529C3}">
      <dsp:nvSpPr>
        <dsp:cNvPr id="0" name=""/>
        <dsp:cNvSpPr/>
      </dsp:nvSpPr>
      <dsp:spPr>
        <a:xfrm>
          <a:off x="883177" y="2871050"/>
          <a:ext cx="10686551" cy="764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926" tIns="80926" rIns="80926" bIns="8092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  Improve on CSS styling of the website.</a:t>
          </a:r>
        </a:p>
      </dsp:txBody>
      <dsp:txXfrm>
        <a:off x="883177" y="2871050"/>
        <a:ext cx="10686551" cy="764656"/>
      </dsp:txXfrm>
    </dsp:sp>
    <dsp:sp modelId="{7C63AFF1-7E90-4FAF-90A1-836F756A0DD6}">
      <dsp:nvSpPr>
        <dsp:cNvPr id="0" name=""/>
        <dsp:cNvSpPr/>
      </dsp:nvSpPr>
      <dsp:spPr>
        <a:xfrm>
          <a:off x="0" y="3826870"/>
          <a:ext cx="11569729" cy="7646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41A0CD-62F2-4A16-BC1E-3B4F7E4DEEF8}">
      <dsp:nvSpPr>
        <dsp:cNvPr id="0" name=""/>
        <dsp:cNvSpPr/>
      </dsp:nvSpPr>
      <dsp:spPr>
        <a:xfrm>
          <a:off x="231308" y="3998918"/>
          <a:ext cx="420560" cy="42056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35949E-86BF-4CBE-8EAB-EEB0BA94D635}">
      <dsp:nvSpPr>
        <dsp:cNvPr id="0" name=""/>
        <dsp:cNvSpPr/>
      </dsp:nvSpPr>
      <dsp:spPr>
        <a:xfrm>
          <a:off x="883177" y="3826870"/>
          <a:ext cx="10686551" cy="764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926" tIns="80926" rIns="80926" bIns="8092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 Test the above functionality using Selenium.   </a:t>
          </a:r>
        </a:p>
      </dsp:txBody>
      <dsp:txXfrm>
        <a:off x="883177" y="3826870"/>
        <a:ext cx="10686551" cy="7646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E97C-1779-4CEE-80D0-5BBB1AC4023D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EF7D1-689C-4BC1-B59B-4A4CE078E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43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sz="1200" kern="1200">
              <a:solidFill>
                <a:schemeClr val="tx1"/>
              </a:solidFill>
              <a:effectLst/>
              <a:latin typeface="+mn-lt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2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268" y="5670949"/>
            <a:ext cx="2831372" cy="7247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8692199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4/4/2022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8" name="Rectangle 17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559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1" y="1396192"/>
            <a:ext cx="5542713" cy="670270"/>
          </a:xfrm>
        </p:spPr>
        <p:txBody>
          <a:bodyPr anchor="b">
            <a:noAutofit/>
          </a:bodyPr>
          <a:lstStyle>
            <a:lvl1pPr marL="0" indent="0">
              <a:buNone/>
              <a:defRPr sz="2800" b="1" baseline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881" y="2184400"/>
            <a:ext cx="5542713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6154" y="1396192"/>
            <a:ext cx="5593458" cy="670270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6154" y="2184400"/>
            <a:ext cx="5593458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F432B-3FBE-4889-963D-BF97BFBB7D3F}" type="datetime1">
              <a:rPr lang="en-US" smtClean="0"/>
              <a:t>4/4/2022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59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CCC04-1E76-41EE-A8AC-75AD85313D09}" type="datetime1">
              <a:rPr lang="en-US" smtClean="0"/>
              <a:t>4/4/2022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48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74A9E-84AC-4661-9381-CC35B09E47F7}" type="datetime1">
              <a:rPr lang="en-US" smtClean="0"/>
              <a:t>4/4/2022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6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NoBk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5829F-8847-4C2A-8DD0-690EAD78E53F}" type="datetime1">
              <a:rPr lang="en-US" smtClean="0"/>
              <a:t>4/4/2022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67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0071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cap="all" baseline="0"/>
            </a:lvl1pPr>
          </a:lstStyle>
          <a:p>
            <a:r>
              <a:rPr lang="en-US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87614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4/4/2022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93007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393007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60400" y="2420360"/>
            <a:ext cx="10871200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393007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419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350285" y="495661"/>
            <a:ext cx="5440648" cy="575736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4362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cap="all" baseline="0"/>
            </a:lvl1pPr>
          </a:lstStyle>
          <a:p>
            <a:r>
              <a:rPr lang="en-US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92947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4/4/2022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3887245" cy="250337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479637" y="6335309"/>
            <a:ext cx="1016000" cy="250337"/>
          </a:xfrm>
        </p:spPr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544943" y="2409026"/>
            <a:ext cx="4950694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85436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5436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85436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1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/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76206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4/4/2022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2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/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76206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4/4/2022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2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76206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DFC970-B950-4395-A833-47227D4A68CA}" type="datetime1">
              <a:rPr lang="en-US" smtClean="0"/>
              <a:pPr/>
              <a:t>4/4/2022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02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title="University of Waterlo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5865" y="546789"/>
            <a:ext cx="6400271" cy="41571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7225" y="4581236"/>
            <a:ext cx="10877550" cy="1597891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800" b="0" i="0" cap="all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/>
              <a:t>click to edit master closing slide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60D7-90CE-4513-A3CE-C070B9421917}" type="datetime1">
              <a:rPr lang="en-US" smtClean="0"/>
              <a:t>4/4/2022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8" name="Rectangle 7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967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4/4/2022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268" y="5670949"/>
            <a:ext cx="2831372" cy="724754"/>
          </a:xfrm>
          <a:prstGeom prst="rect">
            <a:avLst/>
          </a:prstGeom>
        </p:spPr>
      </p:pic>
      <p:grpSp>
        <p:nvGrpSpPr>
          <p:cNvPr id="16" name="Group 15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8" name="Rectangle 17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183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4561"/>
            <a:ext cx="12192000" cy="6473439"/>
          </a:xfrm>
          <a:prstGeom prst="rect">
            <a:avLst/>
          </a:prstGeom>
        </p:spPr>
      </p:pic>
      <p:pic>
        <p:nvPicPr>
          <p:cNvPr id="11" name="Picture 10" title="University of Waterloo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985" t="13985" r="13985" b="13985"/>
          <a:stretch/>
        </p:blipFill>
        <p:spPr bwMode="gray">
          <a:xfrm>
            <a:off x="3775904" y="1122373"/>
            <a:ext cx="4628005" cy="30059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3425" y="4682836"/>
            <a:ext cx="10725150" cy="1559782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800" b="0" i="0">
                <a:solidFill>
                  <a:schemeClr val="bg1">
                    <a:alpha val="81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/>
              <a:t>CLICK TO EDIT MASTER CLOSING SLIDE OPTION 2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8D4B-3D0A-49AB-8EA2-2DC8CB4594DB}" type="datetime1">
              <a:rPr lang="en-US" smtClean="0"/>
              <a:t>4/4/2022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8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1" y="1396192"/>
            <a:ext cx="5542713" cy="670270"/>
          </a:xfrm>
        </p:spPr>
        <p:txBody>
          <a:bodyPr anchor="b">
            <a:noAutofit/>
          </a:bodyPr>
          <a:lstStyle>
            <a:lvl1pPr marL="0" indent="0">
              <a:buNone/>
              <a:defRPr sz="2800" b="1" baseline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881" y="2184400"/>
            <a:ext cx="5542713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6154" y="1396192"/>
            <a:ext cx="5593458" cy="670270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6154" y="2184400"/>
            <a:ext cx="5593458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7F432B-3FBE-4889-963D-BF97BFBB7D3F}" type="datetime1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4/4/2022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PRESENTATION TITLE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PAGE  </a:t>
            </a:r>
            <a:fld id="{93005692-73BE-493E-93AB-ECD6027A7652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62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267" y="5680659"/>
            <a:ext cx="2770751" cy="7176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8692199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4/4/2022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5" name="Rectangle 4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895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4/4/2022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267" y="5680659"/>
            <a:ext cx="2770751" cy="717639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20" name="Rectangle 19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10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4B0C9-B47E-4B33-A656-C78D1805DA95}" type="datetime1">
              <a:rPr lang="en-US" smtClean="0"/>
              <a:t>4/4/2022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32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407696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MENU ITEM 1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908224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MENU ITEM 2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10408752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MENU ITEM 3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8C228CE-C572-4AF5-9728-AA6E475873DD}" type="datetime1">
              <a:rPr lang="en-US" smtClean="0"/>
              <a:t>4/4/2022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9883" y="434108"/>
            <a:ext cx="7046081" cy="895927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703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2" y="1709738"/>
            <a:ext cx="9399507" cy="2852737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SECTION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4589463"/>
            <a:ext cx="9399507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D43AC-4B94-471D-A170-0D88FCD1FB54}" type="datetime1">
              <a:rPr lang="en-US" smtClean="0"/>
              <a:t>4/4/2022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02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521" y="1692454"/>
            <a:ext cx="5200134" cy="13310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60521" y="3727927"/>
            <a:ext cx="8770620" cy="1212056"/>
          </a:xfrm>
        </p:spPr>
        <p:txBody>
          <a:bodyPr anchor="b">
            <a:noAutofit/>
          </a:bodyPr>
          <a:lstStyle>
            <a:lvl1pPr algn="l">
              <a:defRPr sz="40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SECTION TITLE SLIDE OPTION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960521" y="4947813"/>
            <a:ext cx="8770620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FF9E2-52BD-4C8D-9C57-79F661DB94A1}" type="datetime1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7" name="Rectangle 16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274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882" y="1413164"/>
            <a:ext cx="5586855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992" y="1413164"/>
            <a:ext cx="5658620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881F3-AB4F-4026-8B03-DBF7475676B1}" type="datetime1">
              <a:rPr lang="en-US" smtClean="0"/>
              <a:t>4/4/2022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51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545" y="6147742"/>
            <a:ext cx="2060466" cy="52742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1413163"/>
            <a:ext cx="11569729" cy="459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38014" y="6335309"/>
            <a:ext cx="118111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FDFC970-B950-4395-A833-47227D4A68CA}" type="datetime1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882" y="6335309"/>
            <a:ext cx="5226517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8000" y="6335309"/>
            <a:ext cx="10160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6" name="Rectangle 15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3700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14" r:id="rId2"/>
    <p:sldLayoutId id="2147483715" r:id="rId3"/>
    <p:sldLayoutId id="2147483716" r:id="rId4"/>
    <p:sldLayoutId id="2147483670" r:id="rId5"/>
    <p:sldLayoutId id="2147483693" r:id="rId6"/>
    <p:sldLayoutId id="2147483671" r:id="rId7"/>
    <p:sldLayoutId id="2147483690" r:id="rId8"/>
    <p:sldLayoutId id="2147483672" r:id="rId9"/>
    <p:sldLayoutId id="2147483673" r:id="rId10"/>
    <p:sldLayoutId id="2147483674" r:id="rId11"/>
    <p:sldLayoutId id="2147483675" r:id="rId12"/>
    <p:sldLayoutId id="2147483710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12" r:id="rId19"/>
    <p:sldLayoutId id="2147483713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545" y="6147742"/>
            <a:ext cx="2060466" cy="52742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1413163"/>
            <a:ext cx="11569729" cy="459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38014" y="6335309"/>
            <a:ext cx="118111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FDFC970-B950-4395-A833-47227D4A68CA}" type="datetime1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882" y="6335309"/>
            <a:ext cx="5226517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8000" y="6335309"/>
            <a:ext cx="10160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6" name="Rectangle 15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4923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uwaterloo.ca/vseem/ece651_group_26/-/pipelines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foodbell.atlassian.net/jira/software/projects/FOODBELL/boards/1" TargetMode="External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0.png"/><Relationship Id="rId11" Type="http://schemas.openxmlformats.org/officeDocument/2006/relationships/image" Target="../media/image26.wmf"/><Relationship Id="rId5" Type="http://schemas.openxmlformats.org/officeDocument/2006/relationships/image" Target="../media/image29.svg"/><Relationship Id="rId10" Type="http://schemas.openxmlformats.org/officeDocument/2006/relationships/oleObject" Target="../embeddings/oleObject1.bin"/><Relationship Id="rId4" Type="http://schemas.openxmlformats.org/officeDocument/2006/relationships/image" Target="../media/image28.png"/><Relationship Id="rId9" Type="http://schemas.openxmlformats.org/officeDocument/2006/relationships/hyperlink" Target="https://git.uwaterloo.ca/vseem/ece651_group_26/-/tree/master/FoodBellAp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740" y="1233055"/>
            <a:ext cx="5255333" cy="849746"/>
          </a:xfrm>
        </p:spPr>
        <p:txBody>
          <a:bodyPr>
            <a:noAutofit/>
          </a:bodyPr>
          <a:lstStyle/>
          <a:p>
            <a:r>
              <a:rPr lang="en-IN" sz="4800" err="1"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FoodBell</a:t>
            </a:r>
            <a:r>
              <a:rPr lang="en-IN" sz="4800"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 </a:t>
            </a:r>
            <a:r>
              <a:rPr lang="en-IN" sz="1800" i="1"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– </a:t>
            </a:r>
            <a:r>
              <a:rPr lang="en-IN" sz="1200" i="1"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Decoding your food demands </a:t>
            </a:r>
            <a:endParaRPr lang="en-US" sz="32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Placeholder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3D1471E-C826-7C45-95D5-E6C08407581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2" t="2001" r="17072"/>
          <a:stretch/>
        </p:blipFill>
        <p:spPr>
          <a:xfrm>
            <a:off x="5938983" y="415635"/>
            <a:ext cx="6253017" cy="6442363"/>
          </a:xfr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41FE9B1-DFB6-42D9-891F-5B4748519E86}"/>
              </a:ext>
            </a:extLst>
          </p:cNvPr>
          <p:cNvSpPr txBox="1">
            <a:spLocks/>
          </p:cNvSpPr>
          <p:nvPr/>
        </p:nvSpPr>
        <p:spPr>
          <a:xfrm>
            <a:off x="452740" y="2540001"/>
            <a:ext cx="3675915" cy="2724726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55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2000" b="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en-US">
                <a:solidFill>
                  <a:schemeClr val="bg1"/>
                </a:solidFill>
              </a:rPr>
            </a:br>
            <a:r>
              <a:rPr lang="en-US" sz="2400" b="1" u="sng">
                <a:solidFill>
                  <a:schemeClr val="bg1"/>
                </a:solidFill>
                <a:cs typeface="Calibri"/>
              </a:rPr>
              <a:t>Group #26</a:t>
            </a:r>
          </a:p>
          <a:p>
            <a:endParaRPr lang="en-US" sz="500" b="1" u="sng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GB" sz="1800" b="1" i="1">
                <a:solidFill>
                  <a:schemeClr val="bg1"/>
                </a:solidFill>
                <a:ea typeface="+mn-lt"/>
                <a:cs typeface="+mn-lt"/>
              </a:rPr>
              <a:t>HARPREET JOLLY ~ 20928818</a:t>
            </a:r>
            <a:endParaRPr lang="en-GB" sz="1800" i="1">
              <a:solidFill>
                <a:schemeClr val="bg1"/>
              </a:solidFill>
              <a:cs typeface="Calibri"/>
            </a:endParaRPr>
          </a:p>
          <a:p>
            <a:r>
              <a:rPr lang="en-GB" sz="1800" b="1" i="1">
                <a:solidFill>
                  <a:schemeClr val="bg1"/>
                </a:solidFill>
                <a:ea typeface="+mn-lt"/>
                <a:cs typeface="+mn-lt"/>
              </a:rPr>
              <a:t>PREMCHANDER SATHEESH ~ 20875938</a:t>
            </a:r>
            <a:endParaRPr lang="en-GB" sz="1800" i="1">
              <a:solidFill>
                <a:schemeClr val="bg1"/>
              </a:solidFill>
              <a:cs typeface="Calibri"/>
            </a:endParaRPr>
          </a:p>
          <a:p>
            <a:r>
              <a:rPr lang="en-GB" sz="1800" b="1" i="1">
                <a:solidFill>
                  <a:schemeClr val="bg1"/>
                </a:solidFill>
                <a:ea typeface="+mn-lt"/>
                <a:cs typeface="+mn-lt"/>
              </a:rPr>
              <a:t>SHUBHANKI GUPTA ~ 20980342</a:t>
            </a:r>
            <a:endParaRPr lang="en-GB" sz="1800" i="1">
              <a:solidFill>
                <a:schemeClr val="bg1"/>
              </a:solidFill>
              <a:cs typeface="Calibri"/>
            </a:endParaRPr>
          </a:p>
          <a:p>
            <a:r>
              <a:rPr lang="en-GB" sz="1800" b="1" i="1">
                <a:solidFill>
                  <a:schemeClr val="bg1"/>
                </a:solidFill>
                <a:ea typeface="+mn-lt"/>
                <a:cs typeface="+mn-lt"/>
              </a:rPr>
              <a:t>UDITYA LAAD ~ 20986041</a:t>
            </a:r>
            <a:endParaRPr lang="en-GB" sz="1800" i="1">
              <a:solidFill>
                <a:schemeClr val="bg1"/>
              </a:solidFill>
              <a:cs typeface="Calibri"/>
            </a:endParaRPr>
          </a:p>
          <a:p>
            <a:r>
              <a:rPr lang="en-GB" sz="1800" b="1" i="1">
                <a:solidFill>
                  <a:schemeClr val="bg1"/>
                </a:solidFill>
                <a:ea typeface="+mn-lt"/>
                <a:cs typeface="+mn-lt"/>
              </a:rPr>
              <a:t>VARUN SEEM ~ 20965313</a:t>
            </a:r>
            <a:endParaRPr lang="en-GB" sz="1800" i="1">
              <a:solidFill>
                <a:schemeClr val="bg1"/>
              </a:solidFill>
              <a:cs typeface="Calibri"/>
            </a:endParaRPr>
          </a:p>
          <a:p>
            <a:r>
              <a:rPr lang="en-GB" sz="1800" b="1" i="1">
                <a:solidFill>
                  <a:schemeClr val="bg1"/>
                </a:solidFill>
                <a:ea typeface="+mn-lt"/>
                <a:cs typeface="+mn-lt"/>
              </a:rPr>
              <a:t>VIJIITHAA SASIDHARAN ~ 20969795</a:t>
            </a:r>
            <a:endParaRPr lang="en-GB" sz="1800" i="1">
              <a:solidFill>
                <a:schemeClr val="bg1"/>
              </a:solidFill>
            </a:endParaRPr>
          </a:p>
          <a:p>
            <a:endParaRPr lang="en-GB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604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3E6237E9-2C40-BA4D-1C09-FDA8727FBE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07696" y="685060"/>
            <a:ext cx="1420859" cy="286052"/>
          </a:xfrm>
        </p:spPr>
        <p:txBody>
          <a:bodyPr/>
          <a:lstStyle/>
          <a:p>
            <a:r>
              <a:rPr lang="en-US">
                <a:latin typeface="Verdana"/>
                <a:ea typeface="Verdana"/>
              </a:rPr>
              <a:t>SPRINT MEETING</a:t>
            </a:r>
            <a:endParaRPr lang="en-US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15FB3298-F425-5EEF-258D-DFE5FC7DE8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08224" y="685060"/>
            <a:ext cx="1420859" cy="286052"/>
          </a:xfrm>
        </p:spPr>
        <p:txBody>
          <a:bodyPr/>
          <a:lstStyle/>
          <a:p>
            <a:r>
              <a:rPr lang="en-US">
                <a:latin typeface="Verdana"/>
                <a:ea typeface="Verdana"/>
              </a:rPr>
              <a:t>SCRUM MEETING</a:t>
            </a:r>
            <a:endParaRPr lang="en-US"/>
          </a:p>
        </p:txBody>
      </p:sp>
      <p:sp>
        <p:nvSpPr>
          <p:cNvPr id="55" name="Text Placeholder 4">
            <a:extLst>
              <a:ext uri="{FF2B5EF4-FFF2-40B4-BE49-F238E27FC236}">
                <a16:creationId xmlns:a16="http://schemas.microsoft.com/office/drawing/2014/main" id="{B1C473A7-A69E-DF44-48C1-1062942DD7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408752" y="685060"/>
            <a:ext cx="1420859" cy="286052"/>
          </a:xfrm>
        </p:spPr>
        <p:txBody>
          <a:bodyPr/>
          <a:lstStyle/>
          <a:p>
            <a:r>
              <a:rPr lang="en-US">
                <a:latin typeface="Verdana"/>
                <a:ea typeface="Verdana"/>
              </a:rPr>
              <a:t>SPRINT RETROSPECTIVE</a:t>
            </a:r>
            <a:endParaRPr lang="en-US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1130BAD3-89FF-FFDD-9F63-5B2D23B2578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259882" y="6335309"/>
            <a:ext cx="5226517" cy="2503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latin typeface="Verdana"/>
                <a:ea typeface="Verdana"/>
              </a:rPr>
              <a:t>SPRINT MEETINGS</a:t>
            </a:r>
            <a:endParaRPr lang="en-US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44D90B-3EA3-3764-54CD-EE9BBF68C5D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5588000" y="6335309"/>
            <a:ext cx="1016000" cy="2503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PAGE  </a:t>
            </a:r>
            <a:fld id="{93005692-73BE-493E-93AB-ECD6027A7652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42C129-66A8-4C45-9EA9-A11AF64F0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83" y="434108"/>
            <a:ext cx="7046081" cy="895927"/>
          </a:xfrm>
        </p:spPr>
        <p:txBody>
          <a:bodyPr anchor="ctr">
            <a:normAutofit/>
          </a:bodyPr>
          <a:lstStyle/>
          <a:p>
            <a:r>
              <a:rPr lang="en-IN" cap="none"/>
              <a:t>Team Meetings</a:t>
            </a:r>
            <a:endParaRPr lang="en-CA" cap="none"/>
          </a:p>
        </p:txBody>
      </p:sp>
      <p:graphicFrame>
        <p:nvGraphicFramePr>
          <p:cNvPr id="34" name="Content Placeholder 3">
            <a:extLst>
              <a:ext uri="{FF2B5EF4-FFF2-40B4-BE49-F238E27FC236}">
                <a16:creationId xmlns:a16="http://schemas.microsoft.com/office/drawing/2014/main" id="{35164F5C-A1BC-6599-D1FE-DBA52ED49D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4362452"/>
              </p:ext>
            </p:extLst>
          </p:nvPr>
        </p:nvGraphicFramePr>
        <p:xfrm>
          <a:off x="259882" y="1413163"/>
          <a:ext cx="11569729" cy="4595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12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5D6BB-CED5-4ECC-A8A5-C15F8B1B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273" y="748667"/>
            <a:ext cx="11569729" cy="895927"/>
          </a:xfrm>
        </p:spPr>
        <p:txBody>
          <a:bodyPr/>
          <a:lstStyle/>
          <a:p>
            <a:r>
              <a:rPr lang="en-US"/>
              <a:t>Task Management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8C1938F8-308C-4D55-893E-4B395AE93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432" y="2187529"/>
            <a:ext cx="9898855" cy="396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9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377F0BC-B6AA-779D-D5CC-141203814F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07696" y="685060"/>
            <a:ext cx="1420859" cy="286052"/>
          </a:xfrm>
        </p:spPr>
        <p:txBody>
          <a:bodyPr anchor="ctr">
            <a:normAutofit/>
          </a:bodyPr>
          <a:lstStyle/>
          <a:p>
            <a:r>
              <a:rPr lang="en-US"/>
              <a:t>SPRINT 4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178DCAC7-AAA1-2690-F981-116E1781EB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08224" y="685060"/>
            <a:ext cx="1420859" cy="286052"/>
          </a:xfrm>
        </p:spPr>
        <p:txBody>
          <a:bodyPr anchor="ctr">
            <a:normAutofit/>
          </a:bodyPr>
          <a:lstStyle/>
          <a:p>
            <a:r>
              <a:rPr lang="en-US"/>
              <a:t>SPRINT 5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95AA64D6-FFD4-8E39-D442-1D6F56E667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408752" y="685060"/>
            <a:ext cx="1420859" cy="286052"/>
          </a:xfrm>
        </p:spPr>
        <p:txBody>
          <a:bodyPr anchor="ctr">
            <a:normAutofit/>
          </a:bodyPr>
          <a:lstStyle/>
          <a:p>
            <a:r>
              <a:rPr lang="en-US"/>
              <a:t>NEXT STEP</a:t>
            </a:r>
          </a:p>
        </p:txBody>
      </p:sp>
      <p:sp>
        <p:nvSpPr>
          <p:cNvPr id="31" name="Footer Placeholder 5">
            <a:extLst>
              <a:ext uri="{FF2B5EF4-FFF2-40B4-BE49-F238E27FC236}">
                <a16:creationId xmlns:a16="http://schemas.microsoft.com/office/drawing/2014/main" id="{AC47BC4F-C06C-6D39-3083-8E0A6A836B9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259882" y="6335309"/>
            <a:ext cx="5226517" cy="2503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PROGRESS REPORT</a:t>
            </a:r>
            <a:endParaRPr lang="en-US" kern="1200"/>
          </a:p>
        </p:txBody>
      </p:sp>
      <p:sp>
        <p:nvSpPr>
          <p:cNvPr id="33" name="Slide Number Placeholder 6">
            <a:extLst>
              <a:ext uri="{FF2B5EF4-FFF2-40B4-BE49-F238E27FC236}">
                <a16:creationId xmlns:a16="http://schemas.microsoft.com/office/drawing/2014/main" id="{71A9F088-55FF-D5E7-D4A0-B4D1B53E29E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5588000" y="6335309"/>
            <a:ext cx="1016000" cy="2503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PAGE  </a:t>
            </a:r>
            <a:fld id="{93005692-73BE-493E-93AB-ECD6027A7652}" type="slidenum">
              <a:rPr lang="en-US" dirty="0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42C129-66A8-4C45-9EA9-A11AF64F0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83" y="434108"/>
            <a:ext cx="7046081" cy="89592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cap="none"/>
              <a:t>Progress Post Midterm</a:t>
            </a:r>
          </a:p>
        </p:txBody>
      </p:sp>
      <p:graphicFrame>
        <p:nvGraphicFramePr>
          <p:cNvPr id="3257" name="Content Placeholder 3254">
            <a:extLst>
              <a:ext uri="{FF2B5EF4-FFF2-40B4-BE49-F238E27FC236}">
                <a16:creationId xmlns:a16="http://schemas.microsoft.com/office/drawing/2014/main" id="{A16914E8-4565-ED2C-9693-319A6D47D5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6126323"/>
              </p:ext>
            </p:extLst>
          </p:nvPr>
        </p:nvGraphicFramePr>
        <p:xfrm>
          <a:off x="259882" y="1413163"/>
          <a:ext cx="11569729" cy="4595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1652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2C129-66A8-4C45-9EA9-A11AF64F0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977" y="699149"/>
            <a:ext cx="11569729" cy="895927"/>
          </a:xfrm>
        </p:spPr>
        <p:txBody>
          <a:bodyPr/>
          <a:lstStyle/>
          <a:p>
            <a:r>
              <a:rPr lang="en-IN"/>
              <a:t>Jira Workflow – User Stories, Bugs, Issues</a:t>
            </a:r>
            <a:endParaRPr lang="en-CA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4A6717-4417-42D4-AD2E-EB2B765D94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35" y="1799438"/>
            <a:ext cx="10887162" cy="4559987"/>
          </a:xfrm>
        </p:spPr>
      </p:pic>
    </p:spTree>
    <p:extLst>
      <p:ext uri="{BB962C8B-B14F-4D97-AF65-F5344CB8AC3E}">
        <p14:creationId xmlns:p14="http://schemas.microsoft.com/office/powerpoint/2010/main" val="138417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2C129-66A8-4C45-9EA9-A11AF64F0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35" y="669070"/>
            <a:ext cx="11569729" cy="895927"/>
          </a:xfrm>
        </p:spPr>
        <p:txBody>
          <a:bodyPr/>
          <a:lstStyle/>
          <a:p>
            <a:r>
              <a:rPr lang="en-IN"/>
              <a:t>Jira Task Analysis</a:t>
            </a:r>
            <a:endParaRPr lang="en-CA"/>
          </a:p>
        </p:txBody>
      </p:sp>
      <p:pic>
        <p:nvPicPr>
          <p:cNvPr id="6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D200961F-1F05-2EF8-335B-97F8898B44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757" b="461"/>
          <a:stretch/>
        </p:blipFill>
        <p:spPr>
          <a:xfrm>
            <a:off x="589431" y="2093341"/>
            <a:ext cx="5433576" cy="44337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F51C4D-DD87-4317-80DB-2EFDE18ED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533" y="762977"/>
            <a:ext cx="5514746" cy="25773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A35F80-04D6-41E8-97F5-08DCEB0DE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533" y="3470398"/>
            <a:ext cx="5511195" cy="205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90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2C129-66A8-4C45-9EA9-A11AF64F0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35" y="518675"/>
            <a:ext cx="11569729" cy="895927"/>
          </a:xfrm>
        </p:spPr>
        <p:txBody>
          <a:bodyPr/>
          <a:lstStyle/>
          <a:p>
            <a:r>
              <a:rPr lang="en-IN"/>
              <a:t>Git Merge Branching Graph</a:t>
            </a:r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0E2706-2D25-46AA-9547-7AB7F0925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95" y="1349563"/>
            <a:ext cx="11566580" cy="4738445"/>
          </a:xfrm>
          <a:prstGeom prst="rect">
            <a:avLst/>
          </a:prstGeom>
        </p:spPr>
      </p:pic>
      <p:pic>
        <p:nvPicPr>
          <p:cNvPr id="3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2A3F7FE8-1DA4-73F7-EEBB-0CC69B1AF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201" y="440351"/>
            <a:ext cx="4529666" cy="209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1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2C129-66A8-4C45-9EA9-A11AF64F0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35" y="518675"/>
            <a:ext cx="11569729" cy="895927"/>
          </a:xfrm>
        </p:spPr>
        <p:txBody>
          <a:bodyPr/>
          <a:lstStyle/>
          <a:p>
            <a:r>
              <a:rPr lang="en-IN"/>
              <a:t>Git Feature branching</a:t>
            </a:r>
            <a:endParaRPr lang="en-CA"/>
          </a:p>
        </p:txBody>
      </p:sp>
      <p:pic>
        <p:nvPicPr>
          <p:cNvPr id="3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CEEDA7C-71F1-508F-8EBF-14E2CF7B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988" y="1232695"/>
            <a:ext cx="9388288" cy="47624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BF35B7-198B-5413-E3F7-14868C53DA8E}"/>
              </a:ext>
            </a:extLst>
          </p:cNvPr>
          <p:cNvSpPr txBox="1"/>
          <p:nvPr/>
        </p:nvSpPr>
        <p:spPr>
          <a:xfrm>
            <a:off x="208430" y="1609165"/>
            <a:ext cx="221652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Master Branch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Development Feature Branch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Issue Tracking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CI/CD Pipelines</a:t>
            </a:r>
          </a:p>
        </p:txBody>
      </p:sp>
    </p:spTree>
    <p:extLst>
      <p:ext uri="{BB962C8B-B14F-4D97-AF65-F5344CB8AC3E}">
        <p14:creationId xmlns:p14="http://schemas.microsoft.com/office/powerpoint/2010/main" val="158433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2C129-66A8-4C45-9EA9-A11AF64F0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872" y="598886"/>
            <a:ext cx="11569729" cy="895927"/>
          </a:xfrm>
        </p:spPr>
        <p:txBody>
          <a:bodyPr/>
          <a:lstStyle/>
          <a:p>
            <a:r>
              <a:rPr lang="en-IN"/>
              <a:t>CI/CD Pipeline</a:t>
            </a:r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B05274-3558-483D-BE36-52CE516A26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819" b="23426"/>
          <a:stretch/>
        </p:blipFill>
        <p:spPr>
          <a:xfrm>
            <a:off x="251143" y="4384676"/>
            <a:ext cx="8371463" cy="2455036"/>
          </a:xfrm>
          <a:prstGeom prst="rect">
            <a:avLst/>
          </a:prstGeom>
        </p:spPr>
      </p:pic>
      <p:pic>
        <p:nvPicPr>
          <p:cNvPr id="3" name="Picture 4" descr="A picture containing text, sign, display, screenshot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54592DE2-885A-C442-1027-F83507914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53" y="1326974"/>
            <a:ext cx="9265024" cy="4170435"/>
          </a:xfrm>
          <a:prstGeom prst="rect">
            <a:avLst/>
          </a:prstGeom>
        </p:spPr>
      </p:pic>
      <p:pic>
        <p:nvPicPr>
          <p:cNvPr id="35842" name="Picture 2" descr="A Step by Step Guide to Create a CI/CD Pipeline with AWS Services -">
            <a:extLst>
              <a:ext uri="{FF2B5EF4-FFF2-40B4-BE49-F238E27FC236}">
                <a16:creationId xmlns:a16="http://schemas.microsoft.com/office/drawing/2014/main" id="{545650CD-28D0-40A7-AC1C-5AC53E814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366" y="270491"/>
            <a:ext cx="5157107" cy="243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59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0BC69-3E58-5FDF-714A-BC5896F4F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/>
              <a:t>Database UML Diagram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D6EA3D-1421-7D57-1A1A-5B9D2054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BA5F44-81CB-EBF4-8E64-43C706291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A0A78E4D-0CC6-E957-9A9E-0850265F8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313" y="1145087"/>
            <a:ext cx="9086253" cy="5034531"/>
          </a:xfrm>
        </p:spPr>
      </p:pic>
    </p:spTree>
    <p:extLst>
      <p:ext uri="{BB962C8B-B14F-4D97-AF65-F5344CB8AC3E}">
        <p14:creationId xmlns:p14="http://schemas.microsoft.com/office/powerpoint/2010/main" val="361985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DE9BE35-77BE-75AC-C2C9-CA7479813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</p:spPr>
        <p:txBody>
          <a:bodyPr anchor="ctr">
            <a:normAutofit/>
          </a:bodyPr>
          <a:lstStyle/>
          <a:p>
            <a:r>
              <a:rPr lang="en-IN"/>
              <a:t>Sequence Diagram</a:t>
            </a:r>
          </a:p>
        </p:txBody>
      </p:sp>
      <p:pic>
        <p:nvPicPr>
          <p:cNvPr id="3" name="Picture 5" descr="Graphical user interface, chart, waterfall chart&#10;&#10;Description automatically generated">
            <a:extLst>
              <a:ext uri="{FF2B5EF4-FFF2-40B4-BE49-F238E27FC236}">
                <a16:creationId xmlns:a16="http://schemas.microsoft.com/office/drawing/2014/main" id="{F0D0CECD-A310-1401-65A2-494FF731E9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35681"/>
          <a:stretch/>
        </p:blipFill>
        <p:spPr>
          <a:xfrm>
            <a:off x="259882" y="1413163"/>
            <a:ext cx="11569729" cy="4595117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16B88A-C342-CC1D-6C3E-F2474A579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5226517" cy="2503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6C28A9-B17C-2040-70CB-CE1AA7BE9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00" y="6335309"/>
            <a:ext cx="1016000" cy="2503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PAGE  </a:t>
            </a:r>
            <a:fld id="{93005692-73BE-493E-93AB-ECD6027A7652}" type="slidenum">
              <a:rPr lang="en-US" dirty="0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0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2C129-66A8-4C45-9EA9-A11AF64F0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615" y="1058459"/>
            <a:ext cx="11569729" cy="895927"/>
          </a:xfrm>
        </p:spPr>
        <p:txBody>
          <a:bodyPr/>
          <a:lstStyle/>
          <a:p>
            <a:r>
              <a:rPr lang="en-IN"/>
              <a:t>Objective</a:t>
            </a:r>
            <a:endParaRPr lang="en-CA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567BAD02-EA2A-4E92-A1CD-71A9124E28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8281940"/>
              </p:ext>
            </p:extLst>
          </p:nvPr>
        </p:nvGraphicFramePr>
        <p:xfrm>
          <a:off x="1097279" y="2053486"/>
          <a:ext cx="10058400" cy="35205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9468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2C129-66A8-4C45-9EA9-A11AF64F0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35" y="618939"/>
            <a:ext cx="11569729" cy="895927"/>
          </a:xfrm>
        </p:spPr>
        <p:txBody>
          <a:bodyPr/>
          <a:lstStyle/>
          <a:p>
            <a:r>
              <a:rPr lang="en-IN"/>
              <a:t>Unit &amp; Integration Testing</a:t>
            </a:r>
            <a:endParaRPr lang="en-CA"/>
          </a:p>
        </p:txBody>
      </p:sp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034E049-F6DB-A5BB-74F0-924EA8EE7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457" y="1842611"/>
            <a:ext cx="3567439" cy="4580811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2A4BF4D0-FA84-B7C8-1FA6-65614E5AF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060" y="2008081"/>
            <a:ext cx="4209690" cy="1849799"/>
          </a:xfrm>
          <a:prstGeom prst="rect">
            <a:avLst/>
          </a:prstGeom>
        </p:spPr>
      </p:pic>
      <p:pic>
        <p:nvPicPr>
          <p:cNvPr id="3" name="Picture 3" descr="Chart, diagram, pie chart&#10;&#10;Description automatically generated">
            <a:extLst>
              <a:ext uri="{FF2B5EF4-FFF2-40B4-BE49-F238E27FC236}">
                <a16:creationId xmlns:a16="http://schemas.microsoft.com/office/drawing/2014/main" id="{ACA22C9A-2256-7504-C520-8CA19667B7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787"/>
          <a:stretch/>
        </p:blipFill>
        <p:spPr>
          <a:xfrm>
            <a:off x="132347" y="2110927"/>
            <a:ext cx="4257173" cy="320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9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2C129-66A8-4C45-9EA9-A11AF64F0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9" y="282363"/>
            <a:ext cx="11881203" cy="606700"/>
          </a:xfrm>
        </p:spPr>
        <p:txBody>
          <a:bodyPr>
            <a:normAutofit/>
          </a:bodyPr>
          <a:lstStyle/>
          <a:p>
            <a:r>
              <a:rPr lang="en-IN"/>
              <a:t>System Testing</a:t>
            </a:r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9B9DE7-3F1B-5F70-F1E3-16DF885FB821}"/>
              </a:ext>
            </a:extLst>
          </p:cNvPr>
          <p:cNvSpPr txBox="1"/>
          <p:nvPr/>
        </p:nvSpPr>
        <p:spPr>
          <a:xfrm>
            <a:off x="-1251" y="850411"/>
            <a:ext cx="12103787" cy="59093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331594CB-A36F-E266-E6E7-5B09E13DF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107" y="2570713"/>
            <a:ext cx="2989561" cy="2003040"/>
          </a:xfrm>
          <a:prstGeom prst="rect">
            <a:avLst/>
          </a:prstGeom>
        </p:spPr>
      </p:pic>
      <p:pic>
        <p:nvPicPr>
          <p:cNvPr id="6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643AF8E-3CBC-F8F4-2F8C-302EFBA07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07" y="2577479"/>
            <a:ext cx="6003183" cy="4138002"/>
          </a:xfrm>
          <a:prstGeom prst="rect">
            <a:avLst/>
          </a:prstGeom>
        </p:spPr>
      </p:pic>
      <p:pic>
        <p:nvPicPr>
          <p:cNvPr id="9" name="Picture 10" descr="A picture containing whiteboard&#10;&#10;Description automatically generated">
            <a:extLst>
              <a:ext uri="{FF2B5EF4-FFF2-40B4-BE49-F238E27FC236}">
                <a16:creationId xmlns:a16="http://schemas.microsoft.com/office/drawing/2014/main" id="{533BAC42-25A0-DA8B-7C42-03752E8F6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708" y="892161"/>
            <a:ext cx="5321395" cy="1676187"/>
          </a:xfrm>
          <a:prstGeom prst="rect">
            <a:avLst/>
          </a:prstGeom>
        </p:spPr>
      </p:pic>
      <p:pic>
        <p:nvPicPr>
          <p:cNvPr id="12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2DCA152E-7B8B-3F81-6C9A-BC30EBEAE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07" y="1123595"/>
            <a:ext cx="4095320" cy="1425306"/>
          </a:xfrm>
          <a:prstGeom prst="rect">
            <a:avLst/>
          </a:prstGeom>
        </p:spPr>
      </p:pic>
      <p:pic>
        <p:nvPicPr>
          <p:cNvPr id="3" name="Picture 6" descr="Text&#10;&#10;Description automatically generated">
            <a:extLst>
              <a:ext uri="{FF2B5EF4-FFF2-40B4-BE49-F238E27FC236}">
                <a16:creationId xmlns:a16="http://schemas.microsoft.com/office/drawing/2014/main" id="{4B2CD2A8-738F-5456-F78D-B6929E4DB1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1534" y="4574375"/>
            <a:ext cx="5904930" cy="212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1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2C129-66A8-4C45-9EA9-A11AF64F0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Future</a:t>
            </a:r>
            <a:r>
              <a:rPr lang="en-US" i="1"/>
              <a:t> </a:t>
            </a:r>
            <a:r>
              <a:rPr lang="en-US"/>
              <a:t>Scope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63C7FD0C-F8E5-E853-7414-024C4F8D4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65E8D40-3227-B2C0-A894-1B2E62D09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00" y="6335309"/>
            <a:ext cx="1016000" cy="25033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PAGE  </a:t>
            </a:r>
            <a:fld id="{93005692-73BE-493E-93AB-ECD6027A7652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graphicFrame>
        <p:nvGraphicFramePr>
          <p:cNvPr id="9" name="TextBox 3">
            <a:extLst>
              <a:ext uri="{FF2B5EF4-FFF2-40B4-BE49-F238E27FC236}">
                <a16:creationId xmlns:a16="http://schemas.microsoft.com/office/drawing/2014/main" id="{B99F6621-EFEB-CDD7-1E95-FEF6433EC7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5361168"/>
              </p:ext>
            </p:extLst>
          </p:nvPr>
        </p:nvGraphicFramePr>
        <p:xfrm>
          <a:off x="259882" y="1413163"/>
          <a:ext cx="11569729" cy="4595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85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A4B1B-8FD4-EC6B-927C-0C35E370B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1C1DA-78FA-A2F0-7CA0-E608F640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882" y="1413163"/>
            <a:ext cx="3448414" cy="4595117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sz="2600" err="1"/>
              <a:t>Shubhanki</a:t>
            </a:r>
            <a:r>
              <a:rPr lang="en-US" sz="2600"/>
              <a:t> Gupta</a:t>
            </a:r>
          </a:p>
          <a:p>
            <a:pPr>
              <a:lnSpc>
                <a:spcPct val="120000"/>
              </a:lnSpc>
              <a:buFont typeface="Wingdings" charset="2"/>
              <a:buChar char="Ø"/>
            </a:pPr>
            <a:r>
              <a:rPr lang="en-US" sz="2100"/>
              <a:t>Designed UI/UX of the project. </a:t>
            </a:r>
          </a:p>
          <a:p>
            <a:pPr>
              <a:lnSpc>
                <a:spcPct val="120000"/>
              </a:lnSpc>
              <a:buFont typeface="Wingdings" charset="2"/>
              <a:buChar char="Ø"/>
            </a:pPr>
            <a:r>
              <a:rPr lang="en-US" sz="2100"/>
              <a:t>Learnt and gained experience in Front-end using </a:t>
            </a:r>
            <a:r>
              <a:rPr lang="en-US" sz="2100" err="1"/>
              <a:t>ReactJs</a:t>
            </a:r>
            <a:r>
              <a:rPr lang="en-US" sz="2100"/>
              <a:t>, CSS and MUI.</a:t>
            </a:r>
          </a:p>
          <a:p>
            <a:pPr>
              <a:lnSpc>
                <a:spcPct val="120000"/>
              </a:lnSpc>
              <a:buFont typeface="Wingdings" charset="2"/>
              <a:buChar char="Ø"/>
            </a:pPr>
            <a:r>
              <a:rPr lang="en-US" sz="2100"/>
              <a:t>Dynamically rendered data into customer dashboard using API's.</a:t>
            </a:r>
          </a:p>
          <a:p>
            <a:pPr>
              <a:lnSpc>
                <a:spcPct val="120000"/>
              </a:lnSpc>
              <a:buFont typeface="Wingdings" charset="2"/>
              <a:buChar char="Ø"/>
            </a:pPr>
            <a:r>
              <a:rPr lang="en-US" sz="2100"/>
              <a:t>Learnt JIRA  and monitored user stories.</a:t>
            </a:r>
          </a:p>
          <a:p>
            <a:pPr>
              <a:lnSpc>
                <a:spcPct val="120000"/>
              </a:lnSpc>
              <a:buFont typeface="Wingdings" charset="2"/>
              <a:buChar char="Ø"/>
            </a:pPr>
            <a:r>
              <a:rPr lang="en-US" sz="2100"/>
              <a:t>Managed source code versions using Git. </a:t>
            </a:r>
          </a:p>
          <a:p>
            <a:pPr>
              <a:lnSpc>
                <a:spcPct val="120000"/>
              </a:lnSpc>
              <a:buFont typeface="Wingdings" charset="2"/>
              <a:buChar char="Ø"/>
            </a:pPr>
            <a:r>
              <a:rPr lang="en-US" sz="2100"/>
              <a:t>Practiced agile Project Management with scrum.</a:t>
            </a:r>
          </a:p>
          <a:p>
            <a:endParaRPr lang="en-US"/>
          </a:p>
          <a:p>
            <a:endParaRPr lang="en-US" sz="1600"/>
          </a:p>
          <a:p>
            <a:endParaRPr lang="en-US" sz="1600"/>
          </a:p>
          <a:p>
            <a:endParaRPr lang="en-US" sz="1600"/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89CFD0-6CA2-2362-4E57-35B6BCE6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E9942F-F900-1533-19FE-CB16C9877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73F733E-4A98-019C-8D17-6274F268838A}"/>
              </a:ext>
            </a:extLst>
          </p:cNvPr>
          <p:cNvSpPr txBox="1">
            <a:spLocks/>
          </p:cNvSpPr>
          <p:nvPr/>
        </p:nvSpPr>
        <p:spPr>
          <a:xfrm>
            <a:off x="4372677" y="1333525"/>
            <a:ext cx="3448414" cy="45951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0"/>
              <a:t>Uditya Laad</a:t>
            </a:r>
          </a:p>
          <a:p>
            <a:pPr>
              <a:lnSpc>
                <a:spcPct val="120000"/>
              </a:lnSpc>
              <a:buFont typeface="Wingdings,Sans-Serif"/>
              <a:buChar char="Ø"/>
            </a:pPr>
            <a:r>
              <a:rPr lang="en-US">
                <a:ea typeface="+mn-lt"/>
                <a:cs typeface="+mn-lt"/>
              </a:rPr>
              <a:t>Designed Microservices and DB for the project.</a:t>
            </a:r>
          </a:p>
          <a:p>
            <a:pPr>
              <a:lnSpc>
                <a:spcPct val="120000"/>
              </a:lnSpc>
              <a:buFont typeface="Wingdings,Sans-Serif"/>
              <a:buChar char="Ø"/>
            </a:pPr>
            <a:r>
              <a:rPr lang="en-US">
                <a:ea typeface="+mn-lt"/>
                <a:cs typeface="+mn-lt"/>
              </a:rPr>
              <a:t>Learnt and incorporated Unit Testing and Integration Testing.</a:t>
            </a:r>
          </a:p>
          <a:p>
            <a:pPr>
              <a:lnSpc>
                <a:spcPct val="120000"/>
              </a:lnSpc>
              <a:buFont typeface="Wingdings,Sans-Serif"/>
              <a:buChar char="Ø"/>
            </a:pPr>
            <a:r>
              <a:rPr lang="en-US"/>
              <a:t>Built basic exposure to react.js and node.js technologies.</a:t>
            </a:r>
          </a:p>
          <a:p>
            <a:pPr>
              <a:lnSpc>
                <a:spcPct val="120000"/>
              </a:lnSpc>
              <a:buFont typeface="Wingdings,Sans-Serif"/>
              <a:buChar char="Ø"/>
            </a:pPr>
            <a:r>
              <a:rPr lang="en-US"/>
              <a:t>Learned to deal with code smells the right way and performed refactorization</a:t>
            </a:r>
          </a:p>
          <a:p>
            <a:pPr>
              <a:lnSpc>
                <a:spcPct val="120000"/>
              </a:lnSpc>
              <a:buFont typeface="Wingdings,Sans-Serif"/>
              <a:buChar char="Ø"/>
            </a:pPr>
            <a:r>
              <a:rPr lang="en-US"/>
              <a:t>Familiarized with Version Control Systems.</a:t>
            </a:r>
          </a:p>
          <a:p>
            <a:pPr>
              <a:lnSpc>
                <a:spcPct val="120000"/>
              </a:lnSpc>
              <a:buFont typeface="Wingdings,Sans-Serif"/>
              <a:buChar char="Ø"/>
            </a:pPr>
            <a:r>
              <a:rPr lang="en-US"/>
              <a:t>Got accustomed to the CI/CD Process.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6D19B68-1E1F-75C7-81A5-61DD0B71E99A}"/>
              </a:ext>
            </a:extLst>
          </p:cNvPr>
          <p:cNvSpPr txBox="1">
            <a:spLocks/>
          </p:cNvSpPr>
          <p:nvPr/>
        </p:nvSpPr>
        <p:spPr>
          <a:xfrm>
            <a:off x="8202729" y="1334957"/>
            <a:ext cx="3448414" cy="45951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Harpreet Jolly</a:t>
            </a:r>
          </a:p>
          <a:p>
            <a:pPr>
              <a:buChar char="Ø"/>
            </a:pPr>
            <a:r>
              <a:rPr lang="en-US" sz="1600"/>
              <a:t>Designed the architecture of the project</a:t>
            </a:r>
          </a:p>
          <a:p>
            <a:pPr>
              <a:buChar char="Ø"/>
            </a:pPr>
            <a:r>
              <a:rPr lang="en-US" sz="1600"/>
              <a:t>Created Base code of the project using Java, Spring-Boot and React </a:t>
            </a:r>
            <a:r>
              <a:rPr lang="en-US" sz="1600" err="1"/>
              <a:t>js</a:t>
            </a:r>
            <a:r>
              <a:rPr lang="en-US" sz="1600"/>
              <a:t>.</a:t>
            </a:r>
          </a:p>
          <a:p>
            <a:pPr>
              <a:buChar char="Ø"/>
            </a:pPr>
            <a:r>
              <a:rPr lang="en-US" sz="1600"/>
              <a:t>CI CD pipeline implementation.</a:t>
            </a:r>
          </a:p>
          <a:p>
            <a:pPr>
              <a:buChar char="Ø"/>
            </a:pPr>
            <a:r>
              <a:rPr lang="en-US" sz="1600"/>
              <a:t>Carried out the role of Scrum Master.</a:t>
            </a:r>
          </a:p>
          <a:p>
            <a:pPr>
              <a:buChar char="Ø"/>
            </a:pPr>
            <a:r>
              <a:rPr lang="en-US" sz="1600"/>
              <a:t>Code Reviews and Git Merging</a:t>
            </a:r>
          </a:p>
          <a:p>
            <a:pPr>
              <a:buChar char="Ø"/>
            </a:pPr>
            <a:r>
              <a:rPr lang="en-US" sz="1600"/>
              <a:t>Project &amp; Team Management</a:t>
            </a:r>
          </a:p>
          <a:p>
            <a:pPr>
              <a:buChar char="Ø"/>
            </a:pPr>
            <a:endParaRPr lang="en-US" sz="1600"/>
          </a:p>
          <a:p>
            <a:pPr>
              <a:buChar char="Ø"/>
            </a:pPr>
            <a:endParaRPr lang="en-US" sz="1600"/>
          </a:p>
          <a:p>
            <a:pPr>
              <a:buChar char="Ø"/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82199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A4B1B-8FD4-EC6B-927C-0C35E370B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1C1DA-78FA-A2F0-7CA0-E608F640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882" y="1534543"/>
            <a:ext cx="3232626" cy="4028675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err="1"/>
              <a:t>Vijii</a:t>
            </a:r>
            <a:r>
              <a:rPr lang="en-US"/>
              <a:t> Sasidharan</a:t>
            </a:r>
          </a:p>
          <a:p>
            <a:pPr>
              <a:buChar char="Ø"/>
            </a:pPr>
            <a:r>
              <a:rPr lang="en-US" sz="1600"/>
              <a:t>Good exposure and gained experience from working on Front-end UI/UX like MUI.</a:t>
            </a:r>
          </a:p>
          <a:p>
            <a:pPr>
              <a:buChar char="Ø"/>
            </a:pPr>
            <a:r>
              <a:rPr lang="en-US" sz="1600"/>
              <a:t>Learnt and created responsive UI using </a:t>
            </a:r>
            <a:r>
              <a:rPr lang="en-US" sz="1600" err="1"/>
              <a:t>ReactJs</a:t>
            </a:r>
            <a:r>
              <a:rPr lang="en-US" sz="1600"/>
              <a:t>.</a:t>
            </a:r>
            <a:endParaRPr lang="en-US"/>
          </a:p>
          <a:p>
            <a:pPr>
              <a:buChar char="Ø"/>
            </a:pPr>
            <a:r>
              <a:rPr lang="en-US" sz="1600"/>
              <a:t>Implementation of  multiple "Vendor" dashboards and pages.</a:t>
            </a:r>
          </a:p>
          <a:p>
            <a:pPr>
              <a:buChar char="Ø"/>
            </a:pPr>
            <a:r>
              <a:rPr lang="en-US" sz="1600"/>
              <a:t>Brainstormed the design of database.</a:t>
            </a:r>
          </a:p>
          <a:p>
            <a:pPr>
              <a:buChar char="Ø"/>
            </a:pPr>
            <a:r>
              <a:rPr lang="en-US" sz="1600"/>
              <a:t>Handled Git Merging of branches to master.</a:t>
            </a:r>
          </a:p>
          <a:p>
            <a:pPr>
              <a:buChar char="Ø"/>
            </a:pPr>
            <a:r>
              <a:rPr lang="en-US" sz="1600">
                <a:ea typeface="+mn-lt"/>
                <a:cs typeface="+mn-lt"/>
              </a:rPr>
              <a:t>Practiced agile practices with scrum.</a:t>
            </a:r>
            <a:endParaRPr lang="en-US" sz="1600"/>
          </a:p>
          <a:p>
            <a:endParaRPr lang="en-US" sz="16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89CFD0-6CA2-2362-4E57-35B6BCE6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E9942F-F900-1533-19FE-CB16C9877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73F733E-4A98-019C-8D17-6274F268838A}"/>
              </a:ext>
            </a:extLst>
          </p:cNvPr>
          <p:cNvSpPr txBox="1">
            <a:spLocks/>
          </p:cNvSpPr>
          <p:nvPr/>
        </p:nvSpPr>
        <p:spPr>
          <a:xfrm>
            <a:off x="4372677" y="1415168"/>
            <a:ext cx="3448414" cy="45951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Prem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6D19B68-1E1F-75C7-81A5-61DD0B71E99A}"/>
              </a:ext>
            </a:extLst>
          </p:cNvPr>
          <p:cNvSpPr txBox="1">
            <a:spLocks/>
          </p:cNvSpPr>
          <p:nvPr/>
        </p:nvSpPr>
        <p:spPr>
          <a:xfrm>
            <a:off x="8202729" y="1334957"/>
            <a:ext cx="3448414" cy="45951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Varun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/>
              <a:t>Creation &amp; Configuration of Project in JIRA.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/>
              <a:t>Addition of Epic, User Stories, Bugs and Tasks in JIRA.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/>
              <a:t>Gitlab project repository creation &amp; linking it with JIRA.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/>
              <a:t>Implementation of Git-Runner on Windows, CI/CD pipeline.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/>
              <a:t>Project Management, Sprint tracking &amp; Risk analysis.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67B965-9E65-5841-89C5-181DCBAD7EA8}"/>
              </a:ext>
            </a:extLst>
          </p:cNvPr>
          <p:cNvSpPr txBox="1"/>
          <p:nvPr/>
        </p:nvSpPr>
        <p:spPr>
          <a:xfrm>
            <a:off x="4457843" y="1796529"/>
            <a:ext cx="3038901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1500"/>
              <a:t>Implemented Agile methodology.</a:t>
            </a:r>
          </a:p>
          <a:p>
            <a:pPr marL="285750" indent="-285750">
              <a:buFont typeface="Wingdings"/>
              <a:buChar char="Ø"/>
            </a:pPr>
            <a:r>
              <a:rPr lang="en-US" sz="1500"/>
              <a:t>Great exposure to microservice architecture of java based services.</a:t>
            </a:r>
            <a:endParaRPr lang="en-US"/>
          </a:p>
          <a:p>
            <a:pPr marL="285750" indent="-285750">
              <a:buFont typeface="Wingdings"/>
              <a:buChar char="Ø"/>
            </a:pPr>
            <a:r>
              <a:rPr lang="en-US" sz="1500"/>
              <a:t>Used proper software Version Control System in order to track and manage changes to source code.</a:t>
            </a:r>
          </a:p>
          <a:p>
            <a:pPr marL="285750" indent="-285750">
              <a:buFont typeface="Wingdings"/>
              <a:buChar char="Ø"/>
            </a:pPr>
            <a:r>
              <a:rPr lang="en-US" sz="1500"/>
              <a:t>Used industry standard issue tracking software JIRA to establish user stories, visualize </a:t>
            </a:r>
            <a:r>
              <a:rPr lang="en-US" sz="1500" err="1"/>
              <a:t>kanban</a:t>
            </a:r>
            <a:r>
              <a:rPr lang="en-US" sz="1500"/>
              <a:t> boards and raise issues.</a:t>
            </a:r>
          </a:p>
          <a:p>
            <a:pPr marL="285750" indent="-285750">
              <a:buFont typeface="Wingdings"/>
              <a:buChar char="Ø"/>
            </a:pPr>
            <a:r>
              <a:rPr lang="en-US" sz="1500"/>
              <a:t>Learnt about Integration testing and system testing, used Selenium </a:t>
            </a:r>
            <a:r>
              <a:rPr lang="en-US" sz="1500" err="1"/>
              <a:t>Webdriver</a:t>
            </a:r>
            <a:r>
              <a:rPr lang="en-US" sz="1500"/>
              <a:t> for testing automation.</a:t>
            </a:r>
          </a:p>
          <a:p>
            <a:pPr marL="285750" indent="-285750">
              <a:buFont typeface="Wingdings"/>
              <a:buChar char="Ø"/>
            </a:pPr>
            <a:endParaRPr lang="en-US" sz="1500"/>
          </a:p>
          <a:p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191831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6FFBF-B32C-339A-089D-783C1C9E5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78" y="2464623"/>
            <a:ext cx="11596942" cy="1345377"/>
          </a:xfrm>
        </p:spPr>
        <p:txBody>
          <a:bodyPr>
            <a:normAutofit/>
          </a:bodyPr>
          <a:lstStyle/>
          <a:p>
            <a:r>
              <a:rPr lang="en-US" sz="8000"/>
              <a:t>DEMO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49A82-376E-5183-4314-22240BFBE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C0F8BD-7C7B-04D6-3F73-D270EDE68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67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1081EA-AC38-44EF-8D47-63AC3D5B3733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33717851-6D9F-459A-BF8B-DC2236B835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4" r="4629" b="28525"/>
          <a:stretch/>
        </p:blipFill>
        <p:spPr>
          <a:xfrm>
            <a:off x="1248230" y="476098"/>
            <a:ext cx="9910530" cy="564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96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8">
            <a:extLst>
              <a:ext uri="{FF2B5EF4-FFF2-40B4-BE49-F238E27FC236}">
                <a16:creationId xmlns:a16="http://schemas.microsoft.com/office/drawing/2014/main" id="{36D16D1E-4205-49F5-BD2A-DA769947C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012FD100-C039-4E03-B5E4-2EDFA7290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4193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12">
            <a:extLst>
              <a:ext uri="{FF2B5EF4-FFF2-40B4-BE49-F238E27FC236}">
                <a16:creationId xmlns:a16="http://schemas.microsoft.com/office/drawing/2014/main" id="{4418FCD2-8448-4A81-8EB4-72250F782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14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8" name="Rectangle 16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A0B433-63D0-4188-A2DC-26D21054F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lang="en-US">
                <a:solidFill>
                  <a:srgbClr val="FFFFFF"/>
                </a:solidFill>
                <a:latin typeface="Calibri"/>
                <a:cs typeface="Calibri"/>
              </a:rPr>
              <a:t>equirements Elicitation</a:t>
            </a:r>
          </a:p>
        </p:txBody>
      </p:sp>
      <p:sp>
        <p:nvSpPr>
          <p:cNvPr id="29" name="Rectangle 18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30" name="Text Placeholder 2">
            <a:extLst>
              <a:ext uri="{FF2B5EF4-FFF2-40B4-BE49-F238E27FC236}">
                <a16:creationId xmlns:a16="http://schemas.microsoft.com/office/drawing/2014/main" id="{29C5A7A8-9E82-4FF6-8E30-9988FE1213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2807614"/>
              </p:ext>
            </p:extLst>
          </p:nvPr>
        </p:nvGraphicFramePr>
        <p:xfrm>
          <a:off x="4694238" y="4492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2" name="Picture 32" descr="Text&#10;&#10;Description automatically generated">
            <a:extLst>
              <a:ext uri="{FF2B5EF4-FFF2-40B4-BE49-F238E27FC236}">
                <a16:creationId xmlns:a16="http://schemas.microsoft.com/office/drawing/2014/main" id="{2F7B749F-4E29-47A0-97C5-B859AD0B08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6056" y="6369844"/>
            <a:ext cx="183832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011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Rectangle 1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0" name="Straight Connector 2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2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42" name="Rectangle 2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09F679D-E7AB-4051-B6B8-B3356003F88A}"/>
              </a:ext>
            </a:extLst>
          </p:cNvPr>
          <p:cNvSpPr>
            <a:spLocks noGrp="1"/>
          </p:cNvSpPr>
          <p:nvPr/>
        </p:nvSpPr>
        <p:spPr>
          <a:xfrm>
            <a:off x="387987" y="621218"/>
            <a:ext cx="3439748" cy="1101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Requirement Analysis</a:t>
            </a: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D3110E2F-1366-46A3-83F0-16B85C410DA7}"/>
              </a:ext>
            </a:extLst>
          </p:cNvPr>
          <p:cNvSpPr txBox="1"/>
          <p:nvPr/>
        </p:nvSpPr>
        <p:spPr>
          <a:xfrm>
            <a:off x="481933" y="2058814"/>
            <a:ext cx="3095282" cy="3930505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FFD54F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Based on Vendor &amp; Customer responses, it is evident there exist a need to satisfy the craving of working professionals &amp; students. Major source of information is Advertisement &amp; word of mouth. </a:t>
            </a:r>
          </a:p>
        </p:txBody>
      </p:sp>
      <p:sp>
        <p:nvSpPr>
          <p:cNvPr id="43" name="Rectangle 2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3" descr="Chart, pie chart&#10;&#10;Description automatically generated">
            <a:extLst>
              <a:ext uri="{FF2B5EF4-FFF2-40B4-BE49-F238E27FC236}">
                <a16:creationId xmlns:a16="http://schemas.microsoft.com/office/drawing/2014/main" id="{B90101C3-C9AD-4883-BE20-AD4AB8DFD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660" y="67314"/>
            <a:ext cx="6422302" cy="3706686"/>
          </a:xfrm>
          <a:prstGeom prst="rect">
            <a:avLst/>
          </a:prstGeom>
        </p:spPr>
      </p:pic>
      <p:pic>
        <p:nvPicPr>
          <p:cNvPr id="14" name="Picture 14" descr="Chart, pie chart&#10;&#10;Description automatically generated">
            <a:extLst>
              <a:ext uri="{FF2B5EF4-FFF2-40B4-BE49-F238E27FC236}">
                <a16:creationId xmlns:a16="http://schemas.microsoft.com/office/drawing/2014/main" id="{16A7C082-E648-49AA-9846-F0B1009E1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290" y="3659709"/>
            <a:ext cx="5624186" cy="3160692"/>
          </a:xfrm>
          <a:prstGeom prst="rect">
            <a:avLst/>
          </a:prstGeom>
        </p:spPr>
      </p:pic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62A0D564-9754-4159-B944-59AC559D6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6525" y="6346031"/>
            <a:ext cx="183832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4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1FDBB-21EB-4FB6-98D9-5A2BAA3F7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09" y="659892"/>
            <a:ext cx="10058400" cy="896576"/>
          </a:xfrm>
        </p:spPr>
        <p:txBody>
          <a:bodyPr>
            <a:normAutofit/>
          </a:bodyPr>
          <a:lstStyle/>
          <a:p>
            <a:r>
              <a:rPr lang="en-US"/>
              <a:t>Requirement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9DDD4D-E27F-4679-8483-9DE8E1943B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23975" y="4841860"/>
            <a:ext cx="5602778" cy="1110354"/>
          </a:xfrm>
        </p:spPr>
        <p:txBody>
          <a:bodyPr>
            <a:normAutofit fontScale="55000" lnSpcReduction="20000"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,Sans-Serif"/>
              <a:buChar char="ü"/>
            </a:pPr>
            <a:r>
              <a:rPr lang="en-IN" err="1">
                <a:ea typeface="+mn-lt"/>
                <a:cs typeface="+mn-lt"/>
              </a:rPr>
              <a:t>FoodBell</a:t>
            </a:r>
            <a:r>
              <a:rPr lang="en-IN" b="1" cap="none">
                <a:ea typeface="+mn-lt"/>
                <a:cs typeface="+mn-lt"/>
              </a:rPr>
              <a:t> aims at providing a platform for cordial vendor, customer relationship.</a:t>
            </a:r>
            <a:endParaRPr lang="en-US" b="1" cap="none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,Sans-Serif"/>
              <a:buChar char="ü"/>
            </a:pPr>
            <a:r>
              <a:rPr lang="en-IN" b="1" cap="none">
                <a:ea typeface="+mn-lt"/>
                <a:cs typeface="+mn-lt"/>
              </a:rPr>
              <a:t>It automates order management system, for registered vendors.</a:t>
            </a:r>
            <a:endParaRPr lang="en-US" b="1" cap="none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,Sans-Serif"/>
              <a:buChar char="ü"/>
            </a:pPr>
            <a:r>
              <a:rPr lang="en-IN" b="1" cap="none">
                <a:ea typeface="+mn-lt"/>
                <a:cs typeface="+mn-lt"/>
              </a:rPr>
              <a:t>Maintains vendor rating to instil trust in our system.</a:t>
            </a:r>
            <a:endParaRPr lang="en-US" b="1" cap="non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FC40B7-3A25-4504-9C6D-90006DFE7291}"/>
              </a:ext>
            </a:extLst>
          </p:cNvPr>
          <p:cNvSpPr txBox="1"/>
          <p:nvPr/>
        </p:nvSpPr>
        <p:spPr>
          <a:xfrm>
            <a:off x="534146" y="4803243"/>
            <a:ext cx="508461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,Sans-Serif"/>
              <a:buChar char="ü"/>
            </a:pPr>
            <a:r>
              <a:rPr lang="en-IN" sz="1600" b="1" err="1">
                <a:ea typeface="+mn-lt"/>
                <a:cs typeface="+mn-lt"/>
              </a:rPr>
              <a:t>FoodBell</a:t>
            </a:r>
            <a:r>
              <a:rPr lang="en-IN" sz="1600" b="1">
                <a:ea typeface="+mn-lt"/>
                <a:cs typeface="+mn-lt"/>
              </a:rPr>
              <a:t> aims at providing customers an effective rating platform where users can compare the plans from various vendors.</a:t>
            </a:r>
            <a:endParaRPr lang="en-IN" sz="1600" b="1">
              <a:cs typeface="Calibri" panose="020F0502020204030204"/>
            </a:endParaRPr>
          </a:p>
        </p:txBody>
      </p:sp>
      <p:pic>
        <p:nvPicPr>
          <p:cNvPr id="9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7224B601-C425-4C73-89BE-7470D6B194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3609" y="1845101"/>
            <a:ext cx="5710198" cy="2712802"/>
          </a:xfrm>
        </p:spPr>
      </p:pic>
      <p:pic>
        <p:nvPicPr>
          <p:cNvPr id="10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BA2E12A8-AD22-4B64-BEB7-C2A531E90A7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38797" y="1845101"/>
            <a:ext cx="5845896" cy="2775432"/>
          </a:xfrm>
        </p:spPr>
      </p:pic>
    </p:spTree>
    <p:extLst>
      <p:ext uri="{BB962C8B-B14F-4D97-AF65-F5344CB8AC3E}">
        <p14:creationId xmlns:p14="http://schemas.microsoft.com/office/powerpoint/2010/main" val="265702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A78E9-AD16-4B2C-B791-70177D223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271" y="685362"/>
            <a:ext cx="11569729" cy="895927"/>
          </a:xfrm>
        </p:spPr>
        <p:txBody>
          <a:bodyPr/>
          <a:lstStyle/>
          <a:p>
            <a:r>
              <a:rPr lang="en-IN"/>
              <a:t>Technology Stack</a:t>
            </a:r>
            <a:r>
              <a:rPr lang="en-IN" b="1" i="1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 </a:t>
            </a:r>
          </a:p>
        </p:txBody>
      </p:sp>
      <p:pic>
        <p:nvPicPr>
          <p:cNvPr id="1026" name="Picture 2" descr="MySQL Server Exporter | Grafana Labs">
            <a:extLst>
              <a:ext uri="{FF2B5EF4-FFF2-40B4-BE49-F238E27FC236}">
                <a16:creationId xmlns:a16="http://schemas.microsoft.com/office/drawing/2014/main" id="{A9709D8B-95FD-4BDF-9CF3-85786332D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406" y="2189546"/>
            <a:ext cx="2069432" cy="137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54CEE2-32E9-4971-A741-3895F0DA0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606" y="4719688"/>
            <a:ext cx="1240655" cy="1405448"/>
          </a:xfrm>
          <a:prstGeom prst="rect">
            <a:avLst/>
          </a:prstGeom>
        </p:spPr>
      </p:pic>
      <p:pic>
        <p:nvPicPr>
          <p:cNvPr id="1038" name="Picture 14" descr="Hello Spring Boot!. We just added Spring Boot support.You… | by Mark |  JoraHub | Medium">
            <a:extLst>
              <a:ext uri="{FF2B5EF4-FFF2-40B4-BE49-F238E27FC236}">
                <a16:creationId xmlns:a16="http://schemas.microsoft.com/office/drawing/2014/main" id="{507347DB-D9EA-45DB-BC56-232305393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566" y="2583711"/>
            <a:ext cx="1616435" cy="84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Oracle Advances Java 17 Programming Language for the Long Term | ITPro  Today: IT News, How-Tos, Trends, Case Studies, Career Tips, More">
            <a:extLst>
              <a:ext uri="{FF2B5EF4-FFF2-40B4-BE49-F238E27FC236}">
                <a16:creationId xmlns:a16="http://schemas.microsoft.com/office/drawing/2014/main" id="{1F80A770-9C71-4AA1-94CE-27A488BEB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332" y="2385686"/>
            <a:ext cx="2277979" cy="118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DFE027-C6FA-451A-8487-48965340049C}"/>
              </a:ext>
            </a:extLst>
          </p:cNvPr>
          <p:cNvSpPr txBox="1"/>
          <p:nvPr/>
        </p:nvSpPr>
        <p:spPr>
          <a:xfrm>
            <a:off x="1181211" y="1873177"/>
            <a:ext cx="951449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3200" b="1" i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Backend</a:t>
            </a:r>
            <a:r>
              <a:rPr lang="en-IN" sz="3200" b="1" i="1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IN" sz="3200">
                <a:latin typeface="Calibri" panose="020F0502020204030204" pitchFamily="34" charset="0"/>
                <a:cs typeface="Calibri" panose="020F0502020204030204" pitchFamily="34" charset="0"/>
              </a:rPr>
              <a:t>         Java  +  Spring Boot  +  MySQL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C6FD8-A5B6-46E1-A408-C37CCF8DD333}"/>
              </a:ext>
            </a:extLst>
          </p:cNvPr>
          <p:cNvSpPr txBox="1"/>
          <p:nvPr/>
        </p:nvSpPr>
        <p:spPr>
          <a:xfrm>
            <a:off x="1181211" y="4135913"/>
            <a:ext cx="7898621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3200" b="1" i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Frontend</a:t>
            </a:r>
            <a:r>
              <a:rPr lang="en-IN" sz="3200" b="1" i="1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IN" sz="3200">
                <a:latin typeface="Calibri" panose="020F0502020204030204" pitchFamily="34" charset="0"/>
                <a:cs typeface="Calibri" panose="020F0502020204030204" pitchFamily="34" charset="0"/>
              </a:rPr>
              <a:t>          React </a:t>
            </a:r>
          </a:p>
        </p:txBody>
      </p:sp>
    </p:spTree>
    <p:extLst>
      <p:ext uri="{BB962C8B-B14F-4D97-AF65-F5344CB8AC3E}">
        <p14:creationId xmlns:p14="http://schemas.microsoft.com/office/powerpoint/2010/main" val="425903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D1AD4-A291-48B2-B91F-CBF85859D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623" y="784027"/>
            <a:ext cx="10058400" cy="938139"/>
          </a:xfrm>
        </p:spPr>
        <p:txBody>
          <a:bodyPr>
            <a:normAutofit/>
          </a:bodyPr>
          <a:lstStyle/>
          <a:p>
            <a:r>
              <a:rPr lang="en-IN"/>
              <a:t>Architecture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2BD343A6-F735-4981-8927-C1515E443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42" y="2046141"/>
            <a:ext cx="10944519" cy="337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29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2C129-66A8-4C45-9EA9-A11AF64F0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538" y="678395"/>
            <a:ext cx="10058400" cy="1194448"/>
          </a:xfrm>
        </p:spPr>
        <p:txBody>
          <a:bodyPr/>
          <a:lstStyle/>
          <a:p>
            <a:r>
              <a:rPr lang="en-IN"/>
              <a:t>Project Management Tools</a:t>
            </a:r>
            <a:endParaRPr lang="en-CA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E14FDC6A-8DFD-40CB-94D7-EA79C4FEA3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53041"/>
            <a:ext cx="2015965" cy="1343977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77912FE-F55D-4A7D-9E5C-D37761EEB9A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06145" y="2220694"/>
            <a:ext cx="1076324" cy="107632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0525728-A282-499F-8DAF-F4D9222E25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64478" y="1772295"/>
            <a:ext cx="1787843" cy="17054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96AF4-CBD1-48C3-A8AF-2C871429C005}"/>
              </a:ext>
            </a:extLst>
          </p:cNvPr>
          <p:cNvSpPr txBox="1"/>
          <p:nvPr/>
        </p:nvSpPr>
        <p:spPr>
          <a:xfrm>
            <a:off x="571377" y="3457414"/>
            <a:ext cx="3067770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b="1">
                <a:solidFill>
                  <a:schemeClr val="accent1">
                    <a:lumMod val="75000"/>
                  </a:schemeClr>
                </a:solidFill>
              </a:rPr>
              <a:t>TEAMS</a:t>
            </a:r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 b="1"/>
          </a:p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92BEE6-5A7D-4D2D-8F72-66AA906BB3B8}"/>
              </a:ext>
            </a:extLst>
          </p:cNvPr>
          <p:cNvSpPr txBox="1"/>
          <p:nvPr/>
        </p:nvSpPr>
        <p:spPr>
          <a:xfrm>
            <a:off x="4041788" y="3477763"/>
            <a:ext cx="3805039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b="1">
                <a:solidFill>
                  <a:schemeClr val="accent1">
                    <a:lumMod val="75000"/>
                  </a:schemeClr>
                </a:solidFill>
              </a:rPr>
              <a:t>JIRA</a:t>
            </a:r>
          </a:p>
          <a:p>
            <a:pPr algn="ctr"/>
            <a:endParaRPr lang="en-US" b="1"/>
          </a:p>
          <a:p>
            <a:pPr algn="ctr"/>
            <a:r>
              <a:rPr lang="en-US">
                <a:hlinkClick r:id="rId8"/>
              </a:rPr>
              <a:t>FoodBell Jira Dashboard</a:t>
            </a:r>
            <a:endParaRPr lang="en-US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1A3669-DAAF-44CD-9695-5ECBD41A96E0}"/>
              </a:ext>
            </a:extLst>
          </p:cNvPr>
          <p:cNvSpPr txBox="1"/>
          <p:nvPr/>
        </p:nvSpPr>
        <p:spPr>
          <a:xfrm>
            <a:off x="8197702" y="3429000"/>
            <a:ext cx="3721396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b="1">
                <a:solidFill>
                  <a:schemeClr val="accent1">
                    <a:lumMod val="75000"/>
                  </a:schemeClr>
                </a:solidFill>
              </a:rPr>
              <a:t>GIT LAB</a:t>
            </a:r>
          </a:p>
          <a:p>
            <a:pPr algn="ctr"/>
            <a:endParaRPr lang="en-US" b="1"/>
          </a:p>
          <a:p>
            <a:pPr algn="ctr"/>
            <a:r>
              <a:rPr lang="en-US">
                <a:hlinkClick r:id="rId9"/>
              </a:rPr>
              <a:t>FoodBell Repo </a:t>
            </a:r>
            <a:endParaRPr lang="en-US"/>
          </a:p>
          <a:p>
            <a:pPr algn="ctr"/>
            <a:endParaRPr lang="en-US" b="1"/>
          </a:p>
          <a:p>
            <a:pPr algn="ctr"/>
            <a:endParaRPr lang="en-US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41866BC1-5B95-481E-8141-3E835966A3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8538" y="3911014"/>
          <a:ext cx="3511114" cy="1203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7" name="Packager Shell Object" showAsIcon="1" r:id="rId10" imgW="2642040" imgH="481320" progId="Package">
                  <p:embed/>
                </p:oleObj>
              </mc:Choice>
              <mc:Fallback>
                <p:oleObj name="Packager Shell Object" showAsIcon="1" r:id="rId10" imgW="2642040" imgH="481320" progId="Package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41866BC1-5B95-481E-8141-3E835966A3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28538" y="3911014"/>
                        <a:ext cx="3511114" cy="12034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148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ofWaterloo_WhiteBkgrd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16x9" id="{6AE4079F-C156-5F44-BB1F-9B1BE8D38F60}" vid="{B5180624-4081-3E41-A45E-4FDAF4AEA2DB}"/>
    </a:ext>
  </a:extLst>
</a:theme>
</file>

<file path=ppt/theme/theme2.xml><?xml version="1.0" encoding="utf-8"?>
<a:theme xmlns:a="http://schemas.openxmlformats.org/drawingml/2006/main" name="1_UofWaterloo_WhiteBkgrd">
  <a:themeElements>
    <a:clrScheme name="Custom 1">
      <a:dk1>
        <a:srgbClr val="C00000"/>
      </a:dk1>
      <a:lt1>
        <a:sysClr val="window" lastClr="FFFFFF"/>
      </a:lt1>
      <a:dk2>
        <a:srgbClr val="757575"/>
      </a:dk2>
      <a:lt2>
        <a:srgbClr val="D6D6D6"/>
      </a:lt2>
      <a:accent1>
        <a:srgbClr val="FFD54F"/>
      </a:accent1>
      <a:accent2>
        <a:srgbClr val="0C0C0C"/>
      </a:accent2>
      <a:accent3>
        <a:srgbClr val="AEAEAE"/>
      </a:accent3>
      <a:accent4>
        <a:srgbClr val="B71233"/>
      </a:accent4>
      <a:accent5>
        <a:srgbClr val="7F7F7F"/>
      </a:accent5>
      <a:accent6>
        <a:srgbClr val="0073CE"/>
      </a:accent6>
      <a:hlink>
        <a:srgbClr val="353535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16x9" id="{6AE4079F-C156-5F44-BB1F-9B1BE8D38F60}" vid="{B5180624-4081-3E41-A45E-4FDAF4AEA2D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535D3CEC2F76A4CA1EC3507E2D03D36" ma:contentTypeVersion="7" ma:contentTypeDescription="Create a new document." ma:contentTypeScope="" ma:versionID="8a1b477463c65a66122656847b28febd">
  <xsd:schema xmlns:xsd="http://www.w3.org/2001/XMLSchema" xmlns:xs="http://www.w3.org/2001/XMLSchema" xmlns:p="http://schemas.microsoft.com/office/2006/metadata/properties" xmlns:ns2="9bed8fe0-fd4c-4f92-9936-a2497f3396f6" xmlns:ns3="5d8f0207-1964-4a5e-9049-2927796093eb" targetNamespace="http://schemas.microsoft.com/office/2006/metadata/properties" ma:root="true" ma:fieldsID="16357843fa31938a69a7e60c0b67276d" ns2:_="" ns3:_="">
    <xsd:import namespace="9bed8fe0-fd4c-4f92-9936-a2497f3396f6"/>
    <xsd:import namespace="5d8f0207-1964-4a5e-9049-2927796093e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ed8fe0-fd4c-4f92-9936-a2497f3396f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8f0207-1964-4a5e-9049-2927796093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bed8fe0-fd4c-4f92-9936-a2497f3396f6">
      <UserInfo>
        <DisplayName>Stephanie Longeway</DisplayName>
        <AccountId>568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8C9BBD9-7FFB-45DC-BF0D-F22F6B2A853C}">
  <ds:schemaRefs>
    <ds:schemaRef ds:uri="5d8f0207-1964-4a5e-9049-2927796093eb"/>
    <ds:schemaRef ds:uri="9bed8fe0-fd4c-4f92-9936-a2497f3396f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1C2DC3C-B523-4E27-AB6F-9DE3B9FF1E77}">
  <ds:schemaRefs>
    <ds:schemaRef ds:uri="5d8f0207-1964-4a5e-9049-2927796093eb"/>
    <ds:schemaRef ds:uri="9bed8fe0-fd4c-4f92-9936-a2497f3396f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0F6AE1D-D1C5-4B47-B0DD-0ED9DA357B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25</Slides>
  <Notes>1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UofWaterloo_WhiteBkgrd</vt:lpstr>
      <vt:lpstr>1_UofWaterloo_WhiteBkgrd</vt:lpstr>
      <vt:lpstr>FoodBell – Decoding your food demands </vt:lpstr>
      <vt:lpstr>Objective</vt:lpstr>
      <vt:lpstr>PowerPoint Presentation</vt:lpstr>
      <vt:lpstr>Requirements Elicitation</vt:lpstr>
      <vt:lpstr>PowerPoint Presentation</vt:lpstr>
      <vt:lpstr>Requirement Analysis</vt:lpstr>
      <vt:lpstr>Technology Stack </vt:lpstr>
      <vt:lpstr>Architecture</vt:lpstr>
      <vt:lpstr>Project Management Tools</vt:lpstr>
      <vt:lpstr>Team Meetings</vt:lpstr>
      <vt:lpstr>Task Management</vt:lpstr>
      <vt:lpstr>Progress Post Midterm</vt:lpstr>
      <vt:lpstr>Jira Workflow – User Stories, Bugs, Issues</vt:lpstr>
      <vt:lpstr>Jira Task Analysis</vt:lpstr>
      <vt:lpstr>Git Merge Branching Graph</vt:lpstr>
      <vt:lpstr>Git Feature branching</vt:lpstr>
      <vt:lpstr>CI/CD Pipeline</vt:lpstr>
      <vt:lpstr>Database UML Diagram</vt:lpstr>
      <vt:lpstr>Sequence Diagram</vt:lpstr>
      <vt:lpstr>Unit &amp; Integration Testing</vt:lpstr>
      <vt:lpstr>System Testing</vt:lpstr>
      <vt:lpstr>Future Scope</vt:lpstr>
      <vt:lpstr>Learning</vt:lpstr>
      <vt:lpstr>Learning</vt:lpstr>
      <vt:lpstr>DEMO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WATERLOO DIFFERENCE</dc:title>
  <dc:subject/>
  <dc:creator>Stephanie Longeway</dc:creator>
  <cp:keywords/>
  <dc:description/>
  <cp:revision>2</cp:revision>
  <dcterms:created xsi:type="dcterms:W3CDTF">2018-10-26T16:36:52Z</dcterms:created>
  <dcterms:modified xsi:type="dcterms:W3CDTF">2022-04-05T00:43:58Z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0x0101009535D3CEC2F76A4CA1EC3507E2D03D36</vt:lpwstr>
  </property>
  <property fmtid="{D5CDD505-2E9C-101B-9397-08002B2CF9AE}" pid="3" name="AuthorIds_UIVersion_8192">
    <vt:lpwstr>19</vt:lpwstr>
  </property>
  <property fmtid="{D5CDD505-2E9C-101B-9397-08002B2CF9AE}" pid="4" name="AuthorIds_UIVersion_9728">
    <vt:lpwstr>14</vt:lpwstr>
  </property>
  <property fmtid="{D5CDD505-2E9C-101B-9397-08002B2CF9AE}" pid="5" name="Order">
    <vt:lpwstr>2500.00000000000</vt:lpwstr>
  </property>
</Properties>
</file>